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1"/>
  </p:notesMasterIdLst>
  <p:sldIdLst>
    <p:sldId id="256" r:id="rId2"/>
    <p:sldId id="578" r:id="rId3"/>
    <p:sldId id="603" r:id="rId4"/>
    <p:sldId id="577" r:id="rId5"/>
    <p:sldId id="607" r:id="rId6"/>
    <p:sldId id="293" r:id="rId7"/>
    <p:sldId id="297" r:id="rId8"/>
    <p:sldId id="296" r:id="rId9"/>
    <p:sldId id="303" r:id="rId10"/>
    <p:sldId id="309" r:id="rId11"/>
    <p:sldId id="305" r:id="rId12"/>
    <p:sldId id="306" r:id="rId13"/>
    <p:sldId id="307" r:id="rId14"/>
    <p:sldId id="308" r:id="rId15"/>
    <p:sldId id="278" r:id="rId16"/>
    <p:sldId id="281" r:id="rId17"/>
    <p:sldId id="310" r:id="rId18"/>
    <p:sldId id="273" r:id="rId19"/>
    <p:sldId id="604" r:id="rId20"/>
    <p:sldId id="605" r:id="rId21"/>
    <p:sldId id="606" r:id="rId22"/>
    <p:sldId id="609" r:id="rId23"/>
    <p:sldId id="608" r:id="rId24"/>
    <p:sldId id="611" r:id="rId25"/>
    <p:sldId id="612" r:id="rId26"/>
    <p:sldId id="614" r:id="rId27"/>
    <p:sldId id="610" r:id="rId28"/>
    <p:sldId id="613" r:id="rId29"/>
    <p:sldId id="5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68508"/>
  </p:normalViewPr>
  <p:slideViewPr>
    <p:cSldViewPr snapToObjects="1">
      <p:cViewPr varScale="1">
        <p:scale>
          <a:sx n="84" d="100"/>
          <a:sy n="84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743331978" sldId="577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743331978" sldId="577"/>
            <ac:inkMk id="47" creationId="{FF5FD882-3942-B744-99F6-1F43FE2D354F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1495877594" sldId="27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2" creationId="{86320E3C-975D-0D4D-9291-420115631011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3" creationId="{30A4E672-1AA6-C54B-ADF3-D8728EE806A3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4" creationId="{1E4C8168-125C-554C-AF2B-5BAFBD808445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5" creationId="{3DB37F29-0851-CF43-88AB-85BD0EC29B8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6" creationId="{38FCA1B4-7CEF-454D-865D-18A245F1DD60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795031019" sldId="293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795031019" sldId="293"/>
            <ac:inkMk id="6" creationId="{1A218FB6-977F-9D41-9CBF-BB34064E871E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4070263583" sldId="303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3" creationId="{3FDCBEE0-EE13-A449-BD27-AC2D4FE30934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5" creationId="{EEB6DCC6-54E4-304A-A978-DC77D5D4BBC7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7" creationId="{C5D67FE0-AC1C-9740-AEB8-8AC43EBCD43B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9" creationId="{F66D2C7A-89E3-BD48-B096-9C1FC40FA46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10" creationId="{8FC8C23D-3651-814F-B7F4-D5670FF217E3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11" creationId="{A97537F5-B360-0F43-88CD-DDEF673DB561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3562317911" sldId="305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2" creationId="{D162F72F-F699-BD4A-B508-795F166B54D5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3" creationId="{B23BAD46-C951-D441-A667-04D04578B324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4" creationId="{AF607378-6EE3-A74C-86CA-B2BBAAFC48C2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6" creationId="{D06822FF-01ED-4740-9ADC-BB55DA338FCF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7" creationId="{42A08523-3BF1-FA41-99AC-99ED92D049AC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120320409" sldId="3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120320409" sldId="308"/>
            <ac:inkMk id="3" creationId="{AECBCDE6-F6EC-5647-8C7D-080C9B8200E9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87056853" sldId="605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3" creationId="{610B8F1C-26D1-564B-8020-20505B66249D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5" creationId="{D5318963-B48B-1B49-85C0-FCAB406AEF9F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9" creationId="{4AEB82AD-5C35-494B-A151-4B3FE084D678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10" creationId="{5A64F9BA-1D67-D84E-A3E7-A85E214AFB5A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448582836" sldId="606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5" creationId="{B60D0AA3-8C3A-474C-B574-CCDF189C0E4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8" creationId="{5A56E0DE-C028-194F-930A-CAA6B464B4C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9" creationId="{71011C65-DA50-F843-AD26-606DA6BB8F1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10" creationId="{A785688E-7E75-4F4F-9F33-9A9F5C3AAE5D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11" creationId="{5DD50D54-14E6-7C4A-9E20-8FA2D2DFA78B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03922302" sldId="6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" creationId="{5553FD0C-0768-B846-A139-90A92247B4E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5" creationId="{0744CB17-6FE0-0542-94BE-81F4C6177DAF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907331823" sldId="609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3" creationId="{15D8EC35-E698-C84F-B922-AB2BBF57A2D1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29" creationId="{E6C4CCC3-55CD-754E-93BE-00557737B61B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30" creationId="{61D8CAA1-745A-F748-9DBE-9334CE84AC1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17030,'33'12,"9"-3,1-9,9 0,2 0,-2 3,0 2,5 4,4 3,1-7,-3 2,-5-3,-2 1,-4 2,-4-2,-1-3,0-2,-1-2,1-3,-1-2,-18 0,-17 7,-28 0,-12 0,-8 0,-1 0,-10 7,-7 3,-10-1,-9 0,-7 6,-7-8,-7 0,-5 0,-3 0,-6 0,-3-7,-2 0,56 0,1 0,-57-2,57 0,1-1,0-1,0-2,-1 2,1-1,0 1,0-1,-54-10,-4 8,0 3,0 1,9 1,2-3,13-2,11 2,12 3,10 2,18 0,20 0,23 0,33 0,30 0,16 0,8 0,12 0,5-9,-42 3,2 0,1-1,2 0,1 0,1 2,2 0,2 0,6 0,1 1,4 1,2 1,4-1,2-1,2 1,1 1,4 1,0 0,3 2,0 0,1 1,2 1,2 1,1 1,0 2,-1-2,-6-1,-1-1,-7 3,-2 0,-6 0,-2 0,-2 0,-1 0,-12-4,-2 1,1 0,-1 1,52-2,-16-2,-15 0,-11 0,-15 0,-4 0,-8-12,-13-9,-27 9,-23-2,-21 7,-20 0,-4 4,-21-4,-8 5,-8 2,-8 0,-12 0,55 0,-1 0,-4 0,-1 0,-3 0,-1 0,-7 0,0 0,-5-1,0 0,-4-1,-1-1,-3-1,-2-2,-1 1,-1-1,-1-1,0-1,2-2,-1-1,1 1,-1-1,1 0,-1 1,-2-1,0 0,0 1,0-1,4 1,0-1,1 0,2 1,0-1,0 0,1 1,1 1,2 2,2 0,-1 3,2 1,1 2,1 0,2 1,2 0,4 0,1 0,4 0,-1 0,3 0,0 0,2 0,3 0,-43 0,7 0,14 0,12 0,5 0,19 7,4 0,24 0,19-7,14 0,38 0,3 0,9 0,4 0,17 0,12 0,14 0,-48 0,2 0,-1 1,2 0,5 1,2 1,2 1,1 2,4 0,1-1,7-1,1-1,3 4,1 1,1 0,1 0,1 1,2-1,1-1,0 0,-3 1,0 0,4-2,1-2,0 1,1-1,-3 1,0 0,0-1,-1-1,-5-3,0 0,-2 0,-2 0,-5 0,0 0,-3 0,-1 0,-6-1,-2 0,-5-2,-2-2,54-6,-20-1,-5-5,-16 8,0-1,-4 1,-10 4,-15 3,1 4,-5 5,-15 0,-8 15,-36-6,-22 10,-9-9,-7-8,-5 1,-13-8,-8 5,-8-2,-6 2,-5-5,-11 8,-8-3,54-3,-1 1,-3 1,-1 0,-5-3,0-1,0 2,0 1,-4-1,-2-1,-3 0,-1 1,-6 3,-1 1,-2-3,0-1,0 1,0-1,0 2,0 0,-3 0,1 0,3-2,0-1,-3 3,0 0,7 0,2 0,4-1,1-1,6 0,0 2,-2 2,1 0,5-2,1 0,1 1,1 0,5 1,2-2,-52-1,7 2,7-4,14-3,17 0,11 0,13 0,16-3,19-4,26-7,16 4,10 3,5 5,2-3,4-4,-1-5,4 4,7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18571 7250,'-42'-24,"-1"10,-9 10,-4 4,-15 0,-7 0,-5 0,-2 0,0 0,0 2,2 3,7 4,12 3,1-5,6 7,24-7,26 7,28-9,45 2,5-4,7-3,5-8,2 1,-2 0,-8 0,-11 0,0-7,-7 7,-22-3,-21 3,-33 3,-35-8,-5 2,0 6,0 1,2 3,14 0,1 0,-1 0,10 0,12 10,28 4,19 5,38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13274 7229,'-42'0,"9"0,-7 9,9-2,-5 15,20-6,23 12,7-6,24-8,7-7,-10-5,8-4,-3-5,-9 5,-10-17,-9 0,-19-10,-10 3,-25 12,-1 7,5 7,-4 7,4 5,-5 5,15 4,21-12,19 10,21-7,21-5,1-7,1 0,1 0,-7-9,6-6,-23-6,-14-2,-28 1,-19 6,-15 16,-2 0,-5 0,-6 0,4 0,2 2,5 5,3-2,-1 9,19-9,10 7,28-5,3-5,18 5,6-4,6-3,-9 0,4 0,-23-10,0-2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20:36:16.247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13508 7952 6087,'12'0'599,"7"0"-461,-7 0 1,7 2 0,-3 3-1,-1 2 76,1-2 1,-4 4 0,2-2 0,3 0 0,2 0-83,2 0 1,0 8 0,0-6-1,1 0-27,-1 1 1,0 6 0,0-4 0,3 2 0,4 1-52,8 1 1,4 3-1,5 0 1,2-3-57,3-1 0,9-1 0,-5 5 0,3-3 0,-3-2 60,-2 3 0,8-5 0,-6 0 1,3-1 1,-1 1 0,-6-5 0,7 5 1,-1-2-1,1-3 0,0 2 0,-7-7 0,4 6 0,-2-6-72,-5-2 1,8 0-1,1 0 1,3 0-48,-2 0 0,5 0 0,-6 0 0,6 0 0,-1 0 39,-4 0 1,2 0-1,-9 0 1,-3 0-1,-2 0-36,-3 0 1,1 0 0,0 0 0,-3 0 61,-5 0 1,5 0 0,-7 0 0,3 0 9,-1 0 1,1 0 0,6 0-1,1 0 1,-1-2-52,1-6 1,0-1 0,-1-8 0,3 3 14,5-2 1,-5-3-1,4 0 1,-4 2-1,-5 3-9,-4-2 1,4-3-1,-7-2 1,0 2 36,-5 4 1,3-3-1,-2 3 1,-3-3-1,-3-1-18,-2 4 0,8-1 1,-1 6-1,-2 1 11,-2 0 1,-3-6 0,3 8-1,2 0 1,2 0-48,-2 0 0,-2 0 0,-3 5 0,0-3 8,1-2 0,-1 0 0,-2 4 101,-5-4 0,2 3-173,-8-11-123,-1 11 0,-10-6 102,-4 10 0,-5 0 1,-9 0-1,-3 0 103,-4 0 1,-5 0 0,-10 0 0,-1 0-8,-6 0 0,-4 0 0,-10 0 0,0 0 0,2 0 213,6 0 1,-6 0 0,10 0 0,3 0 256,6 0 0,15 0-486,-1 0 1,18 0 0,13-2 0,19-3 83,19-2 1,12-10 0,12 6 0,2-1-265,5 5 1,-7-3-1,2 3 1,-7 2-1,0 5 221,3 8 0,-8 3 0,-6 11 0,-8 1 0,-7 3 268,-2 3 0,-13 8 1,-8-4-1,-3 3-126,0-1 0,0-2 0,-7 5 0,0-2-169,0 1 0,0-3 1,0 1-1,0 3 37,0 2 0,10 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12275 11587,'18'-33,"11"5,9 4,4 5,1 5,-8 5,1 9,-1 9,8 3,-1 0,3 4,2-9,5-2,3-2,4-3,2 0,5 0,5 0,7 0,5 0,5 0,1 0,4 0,-4 0,-4 2,-4 3,-3 4,2 3,-7-7,1 2,-3-5,0 0,-3 6,5-6,-2 5,0-5,2-2,-9 0,2-2,-6-3,-4-2,-1 2,4 3,-7 2,0 0,0 0,-3 0,-6 0,-1 0,1 0,7 0,2 0,2 0,-11 0,4 0,0 0,15 0,-3 0,-3 0,-1 0,6 0,1 0,6 0,-2 0,-6 0,8 0,-2 0,5 0,2 0,5 0,-4 0,1 0,6 0,1 0,1 0,-2 0,-6 0,-2 0,8 0,-3 0,7 0,2 0,-2 0,12 7,-12 3,1-1,-6 1,0-1,-6-4,-1 2,0-3,-4-1,-10-6,-3-1,4-3,1 2,3-4,0-1,-1 1,1-1,0 3,2 7,3 0,2 0,-3 0,-4 0,-5 0,-2 0,2 0,2 0,3 0,-2 0,-3 0,-2 0,-3 0,5 0,-5-2,-2-5,7 4,-2-6,5 2,1 0,1 2,2 3,3 2,4 0,3 0,0 2,4 3,-4 4,-6 1,-8-1,2-2,-10-7,0 0,8 7,-5 0,2-7,-3-7,-4-9,-28 13,-19-6,-34 9,-4-10,-19-1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10105 14458,'-33'0,"11"-10,3 8,17-17,-7 17,28-8,9 10,10 7,4 0,3-2,5-3,-1-2,13 0,4 0,3 0,4 0,-5-7,10 0,0 0,-2-2,7 4,-8-7,1 3,-5 4,2 3,-2 2,-2 0,-3 0,-2 0,2 0,2 0,3 0,-2 0,-5 0,-5 0,-2 0,2 0,2 0,3 0,0 0,-3 0,-4 0,4 0,-6 0,1 0,-1 0,-3 0,5 0,-8 0,-2 0,-2 0,0 0,3 0,1 0,-6 7,-8 0,8 2,6-2,-6-2,-8 7,3-3,-5-2,3-7,6 0,8 0,-3 0,-2 0,-2 0,-1 0,1 0,-10 0,-5 5,-14 9,-4-9,-29 33,-5-15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8956 15414,'24'-42,"-6"18,-27-4,-12 16,-15-7,-4 5,5 5,-1 9,-2 0,-2 0,5 0,-1 2,-2 5,-2 7,-2 14,-1 8,12 4,13 3,15-1,15-16,16-5,10-4,9-5,10-5,5 2,4-2,0-2,-2-3,9-2,-14 0,0-2,3-5,-10 2,-3-9,-4 0,-2 0,-1 0,-6-1,-1-6,-25-7,-15-1,-26 3,-16 10,-3 4,-6 3,-6 4,-2 0,1 0,-1-2,2 3,6 1,4 3,9 0,0 0,1 0,14 12,13 9,27-6,31 3,11-6,-2-5,0-9,0-5,-7-5,5-9,-24-10,-17 0,-18 5,-8 0,-21 17,-4 0,-8-1,-4 5,-3 5,-7 5,3 5,4 1,3 6,9 11,2 8,20-3,30 2,14-9,21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7403 15669,'-21'-4,"16"-6,24-6,21 2,12-1,2 4,-9 4,-7-5,5 0,4 2,0 1,5-5,0 7,0 0,3 0,-1-1,0 1,5 7,-4 0,-3 0,5 0,-8 0,1 0,-1 0,1 0,9 0,-2 0,2 0,-2 0,7 0,-3 0,8 0,1 0,4 0,-3 0,11 0,8 0,5 0,4 0,10 0,4 0,5 0,1 0,-56-3,1-1,-1 1,0-1,2 2,0-1,-3 2,1 0,4 1,1 0,-5 0,1 0,1-1,0 0,-1-1,0-1,-4 0,0-1,3 0,0 1,55 1,-58-1,0 1,1-1,-1-1,51-6,2 6,-4-6,0-2,4-4,-4 4,5-2,-6 0,-1 2,1-5,1 8,0-1,-5 1,0 4,-10 3,-1 2,-8 0,-7 0,2 0,-9-3,0-1,0-3,0 2,-8 0,-6 0,2-2,3 3,-6-1,1 0,2-2,3 2,2 3,-5 2,2 0,5 0,0 0,1 0,-4 0,4 2,1 3,3 2,0 7,-7-7,0-2,-1-2,-1 4,-3 0,-5-3,-2-1,-4-3,-3 0,-1 0,6 0,-12 0,4 0,-1 0,-1-3,2-4,1 5,0-5,-1 5,1 2,-10 0,-12 0,-68 9,-24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6658 16392,'-42'12,"25"-2,22-10,26 0,14 0,7 0,7-3,9-1,10-4,7-6,10 7,11 2,15 3,-55 1,3 0,4-3,3 1,0 2,1-1,7-2,2-1,5 1,0 1,5-1,0 1,3 0,0 1,5-3,0 0,0 2,0-1,6 1,3-1,-34 1,2 0,0 0,0 2,1 0,1 1,4-3,2 1,-1-1,0 2,1-1,-1 1,1-1,0 1,0-1,0 0,-1-1,2 1,6-1,2 1,-1 0,-1 1,0 2,0-1,2 0,0 0,-1 0,1 0,1 0,-3 0,-4 0,-2 0,0 0,0 0,0 0,0 0,-4 0,0 0,-1 0,-2 0,-1 0,-1 0,37 0,-2 0,-6 0,-2 0,-11 0,-3 0,-7-1,-1-1,-3-1,-3-1,-13 2,-2 0,-1-5,-3-1,46-6,-15 2,-16-4,-13 6,-11 1,-7 0,-87 1,-1 8,1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9658 17859,'43'-23,"1"6,8 8,15 2,15 2,15 3,19-8,-52 4,2-2,7-1,3-1,7 0,2 1,5 2,2 0,4-2,2 1,2 4,3 1,6 1,2 0,5 0,2 1,-36 1,2 0,0 0,4 1,1-1,-1 2,0-1,-1 2,0 0,1 1,1 2,-1 0,3 2,-1 1,1 0,-2-1,0 0,0 0,3 2,1 0,-1 1,-5-2,0 0,-1 1,-5-1,0 1,0-1,0 1,0-1,-2 1,29 3,-1 0,5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 13501,'-23'9,"41"3,11 0,39 4,-18-8,-3-4,-2-1,7-1,10 3,11 2,14-2,8-3,4-2,10 0,2 0,5 0,2 0,-7 0,5 0,-3 0,1 0,-1 2,-6 3,-1 4,0 1,1-1,-1 5,-2-6,-2-1,-3 2,-16-7,2 6,-5-6,-2-2,0 0,-16 0,-1 0,-7 0,-6 0,-3 0,-3 0,1 0,-20 0,-8 14,-32 3,-18-1,-6-9,-8 0,1-4,-1-3,-6 2,-11 3,-5 2,-7-2,-7-3,-7-2,-7 0,-5 2,-3 5,-6-4,-3 6,0-2,-2 3,0 2,9-8,1 3,6-4,0-3,1 7,1 0,8-2,5-3,2-2,0 0,2 0,5-2,5-3,-1-2,8 0,-2 7,6 0,5 0,10 0,-3 0,6 0,1 0,19 0,3 7,28 0,3 7,25-7,5-2,5-3,5-2,9 0,-2 0,4 0,3 0,0 0,0 0,-1 0,1 0,0 0,0 0,2 0,3 0,1 0,8 0,-4 0,-1 0,3 0,-1 0,-4 0,5 0,-1 3,1 4,-7 2,2 8,-5-3,-2 2,-1 3,-1 0,-3-2,-5-5,-2-3,5-2,-7-7,-3 0,-2 0,-3 0,-18 2,-24 6,-17-4,-39 10,-6 1,-6-4,-10 8,-14-4,-10 3,-9 4,51-11,-1-1,0 0,-1-1,0 0,-1 1,0-1,-2 1,-3 1,-1 1,2 1,0 0,-1-2,1 0,3-1,0 1,4-1,0 1,-54 10,6 1,6-1,7 0,10 0,24-6,4-1,10 2,14-6,30 6,27-9,21-2,21-3,17-2,14-2,16-3,-53 2,1-1,1 1,1-1,0-1,2 1,3 2,1 1,0-2,1-1,1 3,0 0,0 1,0 0,-5 1,0 0,3 2,-1 1,1 2,-1 0,2 1,0 0,0 1,-1-2,0 0,-1 0,-4 2,-2 1,-2-2,0 0,54 10,-6 1,-18-3,-9-1,-13 2,-14 3,-6 2,-6 1,-25 6,-24 0,-31-4,-19-7,-9-6,-7-6,-12 2,-12-2,-10 4,-6 1,53-5,-1 2,-3 0,-2 0,-4-2,-1 2,0 2,0 1,-7-4,0-1,2 2,0 1,2-1,0 0,-1-2,1 1,0 3,1-1,2-1,0 0,3 1,2 1,0 0,2 1,-52 9,7-1,12-1,10 0,2 6,18-9,6 8,-1 6,27-2,7 9,35-9,19 0,28-9,17-10,12 2,16-2,17-2,-52-3,2-1,3-1,1 0,4 0,1 0,1 0,-1 0,3 0,0 0,4 0,0 0,-2 0,0 0,1 0,-1 0,-1 0,0 0,-1 0,-2 0,-5 0,0 0,-3-1,-1 2,-3-1,-1 2,-2 0,-1 1,53 4,-16 0,-9-5,-13 3,-9 2,-7 0,-16-7,0 0,-27 2,-21 3,-25 2,-34 0,-12-4,-18 4,-22 9,52-3,-2 0,-4 0,-2 0,-7 4,-3 2,-3-1,-2 2,-4 0,0 0,-1-2,2-1,6 0,2-1,3 0,0-1,3-1,1 0,4 2,2-1,-42 2,19 4,16-2,34-10,37-2,52-4,55-20,-33 6,4-2,7-1,3-2,8-3,2 0,5 0,0 0,1 1,1 1,1 1,1 1,1 1,0 0,0-1,-1 1,-3 3,-1 1,-1 3,-1 2,-5 0,-2 1,-7 1,-1 1,-3 1,-2 0,-9 1,-2 0,-1 0,0 0,-1 0,-1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18508 9568,'11'-36,"-4"1,-4-1,-3-6,-3-1,-6 3,-12 5,-3 11,-11 12,-3 3,-2 2,-3 7,-2 0,-4 0,-8 0,-14 9,-7 5,-7 5,-7 2,4 1,-4-1,7 0,7 0,7 1,5-1,2 0,26 0,24 1,31-10,37-8,5-8,7-8,0 0,8-7,-1 7,0-2,0 0,-2 7,-7-5,-2 0,-3 3,-3-1,-6-4,7 7,-10-2,3 1,-24 6,2-7,-82 9,21 16,-52 5,23 13,12-6,24 0,34-16,29-5,13-5,9-4,3-5,4 2,2-9,3-5,-2-7,-10 3,-2-8,2 0,-7-2,-24 2,-28 10,-26 12,-19 9,-12 7,-11 0,-3 14,-9-4,2 11,-5-4,0-3,3 0,6 0,8 1,7-8,17 0,-1 3,24-8,19-2,24-5,25-2,15-2,12-5,9-7,7-5,-11-5,4-2,-3-2,1 2,-10 0,-9 0,-12-2,-7 2,-21 2,-24 3,-19 9,-45 5,-12 7,-11 7,-12 7,-3 5,-2 5,2 2,1 2,9 0,18-9,8-2,12-3,6 0,44 5,20-7,27-10,21-6,2-13,12 3,2-5,3-2,2-1,-16 1,-6 0,-1 0,-20 9,-30 12,-33 14,-15 5,-8 2,-6 0,3 3,-8 2,6 5,8 2,-1-7,9 14,-10-7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10998 12013,'-28'0,"-1"0,-6 0,-10 0,7 0,-4 0,-1-3,-4-2,-10-2,-7 0,-7 7,-9 3,-10 1,-9 3,-5 8,-2-6,-1 3,1 4,0 1,2 0,4-3,10 0,10-2,9 4,14-6,8 1,4 4,28-4,24-3,31-6,19-4,9-3,5-5,7-1,12-4,4-4,3 3,7 4,7 3,-2-8,7 5,-3-2,1 0,-3 9,-12-4,-7 2,-4 0,-3 2,-9 3,-8 2,-9 0,3-10,-34 8,-14-5,-30 4,-22 3,-14 0,-12 0,-14 3,-12 4,-7-5,-11 8,-3-3,-3 0,53-3,-1-1,-56-3,2 0,10 0,11 7,15 0,7-2,6-3,13-2,14 0,4 0,27-9,16-6,14-1,31-1,0 6,5 1,14-4,7 4,7-1,5-3,2 2,7 0,-6 7,-4-2,-1 2,-5-4,-5-1,-10 1,-9 0,-9 4,-5 2,-22 3,-25 0,-38 0,-19 3,-19 2,-5 4,-7 3,-7 0,-9 4,0-4,2-3,4-4,10 5,17-3,9-3,24-1,19-3,71 9,51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4829 10631,'24'-31,"-5"7,-19 3,0 2,0 7,-5 3,-9 9,-3 12,-18 14,-3 2,-12 10,-4-5,-1 0,11-9,8-10,10-10,10 8,23-19,21-2,22-24,-3 2,-9 5,-3 7,3-2,-5 4,3-11,-10 14,-10 0,-23 14,-19 9,-12 8,-7 6,-4 6,1-11,-6 8,2 0,21 0,10-7,28-5,17-6,14-18,11-9,8-7,-5-2,-2 7,-6-1,-1 1,0 0,-1-3,1-4,-1 4,-39 5,-22 19,-22 12,-8 7,4 2,-5 1,-6-1,4-2,2-5,24 5,26-26,31-3,11-11,8-7,2 4,-3 3,-4 4,-9-11,-29 14,-26 7,-9 14,-10 7,-5 5,-4 2,0 0,9 1,5 1,2 6,5 6,12-4,-5 9,7-7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6318 10758,'-33'0,"12"0,2 0,5 0,-15 0,3 7,-9 0,9 0,2-7,24-2,21-5,15-7,9-7,2-5,5-3,2 3,-6 3,1 1,-4 1,-2 0,-1 0,-16 2,-19 4,-25 8,-18 12,-9 5,-4 1,-8 6,-5 2,6 0,1-3,3-2,5 1,2-4,3 8,-1-5,10-4,23-1,27-11,18-5,13-7,-6-3,-6-2,2-2,-8 14,-6-19,-24 19,-7 0,-29 9,-1 3,-4 4,-1 3,-8 0,-2 4,-2-1,25-11,20 6,40-13,11-4,8-7,9 2,-2-2,2 0,-2 2,4-7,-16 8,7-11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27783 7250,'42'12,"1"-7,-1-8,3-4,5 2,-3 1,7-1,1-2,-3 0,0 0,-5-3,-2-2,-10 8,1-3,2 4,-8 3,-15 0,-30 0,-22 0,-27 0,7 0,3 0,6 0,-8 0,-6 0,-4 0,-5 0,-7 0,7 3,0 1,0 6,0 2,-7-8,10 3,4-4,5-3,19 0,-3 0,3 0,9 0,36-10,26-1,18-4,18 4,8 1,17-4,12 4,10-1,-55 2,2 1,9 2,0 0,-3-1,1 0,2 0,1 0,1 1,-2 0,-1-3,-1-1,-4 4,-2 0,-1 0,-2-2,50-6,-14-2,-15 4,-23 0,-8 2,-30-4,-26 7,-33 3,-24 1,-28 3,-17 0,-9 0,53 0,0 0,1 0,0 0,-5 0,-1 0,0 0,0 0,-2 0,0 0,0 0,0 0,4 3,1 1,1 0,0-1,3 1,1-1,1 2,1 0,-42 0,6 6,15-1,17-5,12-3,17-2,25 7,25 0,18 0,14 0,10 0,4 8,3-8,0 0,0-7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28357 11672,'50'0,"-3"-2,2-3,1-4,2-1,-5 1,-28-8,-26 3,-23 2,-37 1,-8 1,-15 3,-14-2,40 7,-2 1,0-2,-1-1,-1 3,-1 0,2 1,0 0,-6 0,-1 0,1 0,0 0,1 0,2 0,3 1,1 0,4 3,1-1,-40 0,4 6,17-2,16 0,16 0,22-7,17 0,59-11,51-8,15-7,-50 11,3 1,5 2,3 1,6-2,2 0,4-2,2 1,-1 1,2 0,-1 4,0 2,-5 0,0 0,1-1,-1 1,-2 2,0-1,-7-3,-1 1,-2 4,-1 1,-6 0,-2 1,-2 1,-3 0,39 1,-7 0,-18 0,-15 0,-12 12,-19 9,-37 7,-34 8,-16-8,-12-4,-7-3,-16-2,-10-3,-12-1,54-7,-1 0,0 0,0 1,-5-1,-1 0,4-1,0-2,-53 5,7-6,14 6,7-3,10-3,28-1,38-3,68-10,64-4,-53 6,0-3,-1-2,0-2,3 1,1 0,-4 0,-1-1,-2 0,-1 0,1 2,-1 0,46-18,-12 5,-13 7,-17 0,-10 0,-111 10,-28 21,-19 11,0 3,0 0,5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30974 16711,'-36'-26,"1"5,-6 2,-3 3,-6 1,0-1,5 6,-4 1,-6-3,-4 3,-5-1,5-4,-16 5,-1-1,-2 1,-19-5,3 4,-15-2,49 5,-1 0,-1 1,-1 0,-5-2,-1 0,-2 3,0 3,-1-1,0 1,1 1,0 0,-5 0,-1 2,2-1,1 0,-1 0,1 0,1 0,1 0,8 0,1 0,-51 0,8 0,9 2,12 5,12-5,16 6,7-6,24-4,26-6,26-3,48-11,8 1,8 0,14 0,5 2,-48 10,1 1,5 2,1 0,1 1,1 1,-3 0,1 1,0 2,1 2,-3-1,0 0,-3 0,0 0,57 2,-58 1,-1 1,57 10,-4 5,-10 3,7-4,-10-1,-1-3,-3 3,-8-5,-11-1,-7 1,-5 0,-4-7,-5 2,-5-5,0-2,-15-2,6-5,-29 4,-14-4,-19 5,-23 2,-3 0,-5 0,-7 0,-6 0,-11 2,-11 3,-12 2,38-2,-2 0,-4-3,0 0,-4 2,-2-1,-4 0,-1-1,-3 0,0-2,-6 1,0-2,-1 1,1 0,0 0,0 0,0 1,0-2,4-2,1-1,1 1,0-1,3 2,1 0,3 0,2 1,-1 1,2 0,-42 0,10 0,13 0,15 0,16 0,7 0,22 0,21 0,28 0,24 0,19 0,19-2,21-5,14-7,-52 4,3 1,3-2,2 0,4 1,0-1,1 1,1 1,-1 1,0 0,-1 0,0 1,-1 1,0-2,4-1,1-1,-5 2,-1 0,-3 0,-1 2,-7 3,0 1,53-5,-2 5,-10 2,-12 0,-11 0,-17 0,5 0,3 0,-6 0,-6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4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18529 13501,'-43'-12,"5"3,-4 9,2 0,-17 0,-4 0,-8 0,3 0,-7 0,2 0,0 2,2 3,3 2,9 2,1-4,-4 2,18 0,25-16,39-6,23-3,14-4,14 1,7 0,8 0,4-1,14 3,-4 0,-5 3,-7-1,-3-6,-14 9,-2-5,-5 0,-11 5,-10-8,-10 1,-21 7,-25-5,-23 7,-20 5,-3 7,-4 0,-3 0,-7 7,-2 0,0 0,-1 0,6 1,2 1,4-4,3 2,2-2,17 4,-2 0,1 3,25-7,16 2,19-5,26-2,4 0,8 0,5-2,4-5,2-5,8-2,7 0,-3 0,15-8,-3 1,0 0,-2 7,-12 0,-7-1,-8 1,-6 0,-5 7,-9-7,-24 9,-19-2,-29 5,-25 4,-24 5,-12-2,-21 9,50-6,-1 0,-1 2,-2-1,-4 2,-1 0,-1-1,0 1,-2 0,0-1,-1 1,1-1,2 1,0 0,4-1,2 1,-51 10,14 0,13 1,11-1,21 0,31-2,33-5,36-7,27-4,23-13,-35 4,4-2,5-1,1-1,3-1,0-1,0-2,0-1,1 3,0-2,-3-3,-1-1,-1 0,1 0,-3 2,0-1,-4 1,-2-1,38-9,-12 0,-12 7,-6-11,-56 25,-32-9,-40 9,-29 7,-17 5,47 2,-2 1,-6 5,-2 1,0 0,-1 1,-5 2,0 0,3 0,0 0,-2 0,1 0,7-3,2 1,5-1,1 1,-47 16,26-7,9 2,16-4,32-5,27-5,41-9,29-10,32-9,-41 0,2-1,5-1,1-1,5 1,2-1,2-2,1 0,1 4,0 0,-3-1,-1 1,-5-1,-1 1,-5 2,-1 0,-5-2,-1 0,52-11,-20 4,-18 6,-27 9,-41-8,-34 13,-57 0,-12 9,-11 5,-8 9,3 7,0 1,7 1,12-6,21 4,17 1,14 6,23-9,24 10,33-11,27-3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20:36:16.48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15806 13012 7569,'12'-10'-47,"-3"-1"1,-7-11 0,3 1 0,5 0-1,2-3 1,4-2 0,5-5 0,5-2 0,5-4-1,2-1 1,5-2 283,2-3 1,3 12 0,2-13 0,4-1 0,8-3-147,4 1 1,10-5 0,3 0 0,-1 0 0,0-2 0,-4 2-116,-3 0 1,-2-2 0,0 9 0,-5 5-102,-10-1 1,-1 11 0,-20 1 0,-2 8-45,-2 7 169,-13 4 0,-1 10 0</inkml:trace>
  <inkml:trace contextRef="#ctx0" brushRef="#br0" timeOffset="1">15870 12608 7569,'11'-2'-51,"-1"-6"118,-1-6 0,1-5 1,6-2-1,-1 0 1,1 2-1,3 2 287,2 3 1,1 0-149,-1-7-179,-9 9 1,-5 3 0,-14 11 0,-7 7-1,-8 10 18,-6 7 1,4 5-1,-6-3 1,1 5 127,1 0 0,-1 8 0,6-6 0,-1 3 0,0-3 74,6-6 0,3 1 1,1-1-1,5-3-71,-1-3 1,8-1 0,-3-1-87,10 0 1,2-9 0,12-5-1,5-5 1,2-2-126,4 0 1,-4-9 0,10-5 0,-1-5 0,1-2-109,-1-1 1,-6 8-1,4 0 1,-3 0 53,-4 2 1,-2-5 0,-3 10 22,1 3 0,-11-1 163,-4-2-84,-4 4-194,-3-6 1,-3 9 0,-1 2 28,-3 5 1,-10 3 0,5 6 0,-2-1 31,0 1 0,0 1 1,-10-1-1,-2-2 1,-2 3-10,2 2 0,0 2 0,0 0 1,-3-2 317,3-5 1,5-2-1,5-7 1,1 2-1,-1-2 78,-3-3 0,5-2 1,-1 0-209,-1 0 1,-3 0 0,-2 0-230,-1 0 1,8 0 144,0 0 0,12 0 1,-1-2-1,10-5 0,5-8-52,5-3 0,2-4 1,4-1-1,3-3 103,3-3 0,-1-1 0,-7 1 0,1-4 200,-1 0-157,10-7 0,-8 14 0,6-7 0,-6 0-63,-1 0 1,6 4-1,0-4 1,-2 3 0,-4 4-45,-8 2 1,2 10 0,-6 2-1255,2 3-487,-8-8 1779,-4 24 0,-11-4 0,-11 18 0</inkml:trace>
  <inkml:trace contextRef="#ctx0" brushRef="#br0" timeOffset="2">17593 11630 7562,'-14'-7'696,"-1"0"-533,11 0 1,-6 9 0,10 5-11,0 7 1,0 7 0,0 5-1,3 3 1,1-3-95,3-3 1,3 1 0,-5 2 0,4 2-417,3-2 1,-7-2 0,4-3-1,-2 3 357,0 4 0,0-4 0,-7 7 0</inkml:trace>
  <inkml:trace contextRef="#ctx0" brushRef="#br0" timeOffset="3">17189 11779 7569,'-19'-10'-119,"5"-4"1,9-5 0,10-2-27,9 0 0,14-1 1,8 1-1,6-3 1,10-1 294,12-4 0,2-6 0,10 6 0,-3 3 0,-2 3-189,2 2 1,-14 6-1,3 4 1,-8 1-145,-7 5 1,-9 3 182,-2 2 0,-10 9 0,4 3 0</inkml:trace>
  <inkml:trace contextRef="#ctx0" brushRef="#br0" timeOffset="4">17295 12183 7569,'-9'0'-55,"9"0"197,11 0 0,11-10 0,6-4 0,7-5-185,6-2 1,8 0 0,3-1 0,0 1 0,0 0-204,-4 0 0,-4-5 0,-1 2 0,0 5 1,-3 0-110,-5 0 0,-4 5 355,-10 0 0,-9 0 0,-3-8 0</inkml:trace>
  <inkml:trace contextRef="#ctx0" brushRef="#br0" timeOffset="5">17976 11779 7569,'0'-22'-182,"0"1"191,0 0 1,0 7 161,0 0 0,0 11 1,2 3-1,3 14 1,2 10-1,-2 4 0,-3 1 1,0-1 78,5 0 1,-2 1 0,7-8 0,0 0 0,0-2-147,4-5 1,3 3 0,2-8-69,1 3 1,-1-7 0,0 2-1,0-7 1,-2-7-197,-4-7 1,3 2 0,-3-2-1,1-3-9,-2-2 1,3-9-1,-10 0 1,-2-1 0,-3 1-49,-2 0 0,7-8 0,0 8 0,-2 2 38,-3 2 0,5 10 0,3 2 230,2 3 0,-5 4 1,7 10 302,3 2 0,-6 9 0,4-2 0,1 3 0,5 0-134,8-3 1,-3-10 0,7 6 0,0-3-106,0 0 1,-5 0 0,5-9 0,-2-3 0,-5-4-245,-2-3 1,-3-2 0,0-8-1,-2 1-2,-5 0 1,-4-3 0,-10-2 0,0-2 0,0 2-182,0 2 1,-2 3 0,-6 0-144,-6 0 0,2 9-1141,-2 5 1596,10 14 0,-15 5 0,7 9 0</inkml:trace>
  <inkml:trace contextRef="#ctx0" brushRef="#br0" timeOffset="6">19210 11460 7569,'-12'14'78,"2"-2"1,3 0 66,0-1 1,0 4 0,7 6-1,0 0-49,0 0 1,2 1 0,5-1-1,5 2 1,2 3 0,1 3-168,1-3 1,3-3 0,0-1-38,-5-1 1,-4-7 0,-10 0 18,0 3 0,-3-8 1,-4-2-1,-7-4 44,-5-3 0,-2-3 1,0-4-1,-1-7 0,3-7-64,5-8 0,-2-1 0,9-8 0,2 3 38,2-3 0,6-2 0,4-3 0,9 3 11,10 4 0,0 6 0,8 9 0,-1-1 0,-3 3 67,1 5 1,-3 5 0,-6 9 0,-1 0 246,0 0 0,-9 2 1,-5 5-1,-4 7 0,-3 5-89,0 3 1,-3-4 0,-2-1 0,-2-3-564,3 3 1,1 2 397,3 2 0,0 0 0,0 0 0</inkml:trace>
  <inkml:trace contextRef="#ctx0" brushRef="#br0" timeOffset="7">19614 11672 8047,'14'-2'165,"0"-3"0,3-2 0,4 0 315,7-2-488,-4 6 1,16-13-1,-4 6 1,4 1-1,0-3-534,-5 0 0,6 0 1,-6-4 541,5 2 0,12 0 0,3-8 0</inkml:trace>
  <inkml:trace contextRef="#ctx0" brushRef="#br0" timeOffset="8">20528 11332 7569,'-2'-12'-52,"-7"5"0,-10 7 0,-7 5 315,0 2 0,-5 10 1,0-6-1,-2 4-51,-5-1 0,8 0 0,1 7 1,8 1-1,7-1-28,7 0 0,4 0 1,3 1-1,5-1-387,9 0 1,3-9-1,16-3 1,0-2-331,0 1 0,3-1 0,6-7 0,1 0-137,-1 0 670,1 0 0,-1-19 0,1-5 0</inkml:trace>
  <inkml:trace contextRef="#ctx0" brushRef="#br0" timeOffset="9">20805 11311 7569,'-21'0'46,"-1"2"-237,1 5 0,7-2 1,2 9-1,3 3 431,4 2 0,3 2 0,2 3 0,0 2 1,2 2-111,5-2 0,-2-2 1,9-3-1,0 0 0,0 0-15,1 1 0,-4-1 1,6 0-198,-3 0 0,-9-6-32,2-1 1,-7-10 0,-7 4-1,-7-8-18,-5-8 1,-3-1 0,1-10-1,0 0 1,2-4 36,5-1 1,-3-7 0,10 1 0,5-1-34,7 0 1,16-4-1,14 6 1,8 1 133,6-3 0,3 8 0,8-6 1,-6 6-1,-2 4 154,-5 5 0,-9-3 0,-5 10 0,-2 2 123,-5 3 0,-7 2 113,-12 0 0,-12 9 0,-21 6 0,-5 3-423,-2 4 1,7-1-1,-2 0 1,4 0 0,3 1-714,0-1 0,9-7 1,5 0-430,4 3 1169,13-8 0,11 1 0,12-10 0</inkml:trace>
  <inkml:trace contextRef="#ctx0" brushRef="#br0" timeOffset="10">21337 11268 6734,'12'-21'-172,"-5"0"0,-3 0 646,4-1 0,-8 11 1,2 6-173,-7 10 0,-4 6 0,4 11 0,-4 1 0,-1 3-132,1 3 1,-1 6 0,5-4 0,-2-1 0,3 1 81,1-5 0,3 5 0,0-3-307,0-2-306,0-2 128,0-3 1,10-11 2,4-10 1,5-5 0,0-14 0,-3-5 0,-2-2-8,3-4 1,2-3-1,2-12 1,0-3-57,1-1 0,1-1 1,3 8-1,3 1 299,-3 6 0,-3 4 0,-1 12 173,-1 5 1,-9 7-1,-5 14 1,-5 7-1,-2 5-24,0 3 0,7 6 1,0 3-1,0-1 14,3 1 0,-1 5 0,8-6 1,-3 1-432,3 0 0,-1-3 0,1-4 0,-3 2 0,0 2-473,-2-2 1,-3-2 734,-9-3 0,0 10 0,0 2 0</inkml:trace>
  <inkml:trace contextRef="#ctx0" brushRef="#br0" timeOffset="11">21528 11651 7569,'-30'0'152,"6"0"0,-4 0 1,4 0 0,12-9 0,5-6 0,7-3 0,9-4-107,13 1 0,18 0 1,17 0-1,4-1 0,5 1-1148,5 0 1102,-5 9 0,8-7 0,-11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5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7871 8398,'12'-33,"-3"12,-9 2,0 7,0 0,10 31,-1 7,5 24,-7-5,-4-10,-3 1,0 1,0 4,0 1,-7 8,0-1,0 1,-3 2,8-5,-5 7,4-2,3-4,0 4,0 0,0 0,0 2,0 0,0-7,0 3,0-3,0 1,0 1,0 1,0-8,-2 1,-5-1,2 1,-7-1,0 1,1-1,6 1,-2-1,4 1,3 9,3 2,4 1,5-10,11-10,6 3,-13-5,6 2,-8 1,0 6,-7 1,-5-8,-2 1,0-20,0-9,0-30,0-18,0 6,0-7,0 1,0 1,0-2,-2-3,-3-2,-2-3,0 0,7 8,0-3,-2-2,-5-3,4 0,-4 8,2-1,1 1,-3-1,0 1,4-3,-2-2,-2-3,-2 0,4 6,-4-4,-3-1,5-1,-7 5,-1-2,4-3,-8-16,5 5,-5 2,4-5,4 10,1-1,3 10,5 8,-5-8,4 9,-4-6,5 2,11-1,5-1,8 7,6-1,-14 20,15-13,-27 27,7-3,-9 19,0 10,-2 18,-3 1,-2-1,0 10,7 7,-2 8,-5 4,4 9,-6 0,2 8,0 6,2 3,-4 0,1 4,4-4,1-2,3-6,3-3,4-9,5-3,-1-1,1-16,-7-1,4-8,3-6,-7-6,2-1,5-9,-10-10,3-23,-10-19,3-14,-5-7,4-5,3-2,0-5,3-10,2-2,2 3,9-8,-11 1,7-10,-3 2,-4 5,-3-5,-2 8,0-1,-2 8,-5 8,2 1,-7 10,3 2,4 2,-4 0,4-5,7-7,12 13,22 1,9 24,14 10,-9 21,-15 23,-18 33,-10 25,-10-34,-1 2,-2 4,0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5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6978 12013,'-34'-24,"4"-4,8 16,1-12,2-4,5-8,0-4,0-2,-17 20,-21 18,-2 20,-5 20,-3 11,-4-2,0 4,0-6,4-8,10 6,-5-6,20-14,3-14,34-26,22-9,13-5,8 0,-1-5,1 3,-1-3,8 5,2-5,2-7,-13 12,1-2,-28 11,-14 12,-23 12,-25 12,-6 14,-3 5,1 2,-4 5,8-5,3-3,4-6,12 11,16-32,27 1,20-20,15-17,14 0,-4-3,-1-1,-2-1,0 2,-14 6,5 8,-34 8,-18 14,-29 21,-31 15,3 9,-5 4,-2 8,2-3,7 1,5-3,7-5,9-2,17-10,5 1,21-13,21-1,13-13,6-7,2-2,8-9,2-3,0-2,0 0,-10 7,-6-5,2 2,-22 6,-16 11,-12 7,-25 14,-6 5,-4 1,4-1,8-5,9-14,23 5,25-21,13-5,8-8,-1-4,1-2,-1 0,1 2,-1 5,1-3,0 10,-10 0,-24 24,-23 4,-5 5,-5-10,24-8,22-16,13-8,8-5,2-8,2 1,2 0,-1-3,-10 10,-3-1,-16-4,-12 12,-26 7,-16 10,-10 8,-3 8,-1-2,2-3,2 2,2-4,1 2,4-14,9-7,15-19,9-7,5-9,-2 4,-5-12,-5 24,19 17,7 21,29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22720 4635,'35'-28,"3"-1,4 1,6 0,-1-1,-2 3,-3 3,-8-1,-6-4,-14 13,-4-3,-10 8,-22-6,-13-6,-17 10,-10 8,-11 4,-7 0,-8 0,-4 0,0 2,7 3,2 4,5 3,5-5,9 7,28-7,29 8,29-11,44 3,5-7,9-4,10-3,0-10,9 5,0-2,-2 0,12 2,-7-4,-3 4,-2 2,-7-4,-12 7,-7 0,-8 0,-6 0,-12-7,-10 7,-23-8,-12 6,-26-1,-19 1,-21 2,-17 7,-9 0,-5 0,-4 0,-10 0,-3 0,3 0,2 0,5 2,5 3,9 4,10 3,16-5,14 5,6-2,27-3,24-7,26 0,40-3,10-1,7-3,12-10,-3 3,3-5,-3 0,-7 5,-9-3,-10 8,-12-1,-6 1,-29-5,-26 7,-36 2,-32 10,-13 4,-13 3,-15 2,-4 7,4-2,5-2,5-3,14-2,4 4,17-4,10-2,21 4,26-7,30 0,44-7,18-2,19-5,2-3,8-6,-8 4,-7 2,3-4,-12 7,-8 2,-11 3,-12 2,-14 2,-9 5,-24 15,-12 13,-24 5,-14-7,-14 7,-2-6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20:36:16.510"/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6573 6251 7569,'-14'-7'58,"0"0"1,7-10 132,-7 3 0,9 2 1,-4-2 372,-1-3 0,5 8 1,-9 2-306,-2 4 0,4 13 0,-2 6 0,-1 10-163,4 10 0,1 4 0,10 3 1,0-1-1,0 1-143,0-1 0,3-6 0,4-3 1,7-3-1,5-6-3,2-7 0,7-1 0,3-9 0,0-2-58,0-3 1,-3-4-1,-7-3 1,0-4 165,1-3 1,-8-9 0,-2-10 0,-3 0 0,-4-2 128,-3 0 0,-4 0 0,-5-5 1,-7 3-1,-5-1 24,-3 3 1,-6 3-1,0 8 1,2 1-7,2 0 0,-4 9 0,-1 5-1237,3 4 1,5 6-1,9 2 1032,12 2 0,19 9 0,14-4 0</inkml:trace>
  <inkml:trace contextRef="#ctx0" brushRef="#br0" timeOffset="1">7041 6123 7569,'0'-21'1188,"0"0"-757,0 9 0,0 5-277,0 14 0,0 5 0,3 9 0,1 0 0,4 3-63,-4 4 1,-1-2 0,-3 10 0,0-1-80,0-2 1,0 14 0,0-4 0,0 2-255,0 0 1,-3-3 0,-1 3 0,-4 2 0,1 3 241,-2-3 0,-3-2 0,-9-2 0</inkml:trace>
  <inkml:trace contextRef="#ctx0" brushRef="#br0" timeOffset="2">7403 6123 7569,'-21'0'0,"-1"0"632,1 0-385,9 0 0,3 3 0,9 4 0,0 7 1,2 5-13,5 2 1,-2 3 0,9 4 0,0 5-409,-2 0 0,5 7 0,-10-4 0,0 4-854,2 2 1,-6 1 1026,4-1 0,-5 10 0,-2 3 0</inkml:trace>
  <inkml:trace contextRef="#ctx0" brushRef="#br0" timeOffset="3">6595 5889 7569,'0'-11'21,"0"-1"1,-3 7 0,-1-4 1895,-4-3-1837,1 7 1,7 5 0,0 14 0,0 5-36,0 2 1,0-6 0,0-1 0,-2 0 0,-3 0-528,-2 0 272,0-9 0,9 4 0,6-11 126,6-5 1,-2 2 0,2-9 0,2-2 21,3-3 0,0-3 0,-2 3 0,-6 3 192,-1 2 146,6 9 0,-13-2 1,4 14-114,-5 7 1,-9 5 0,0 2-735,2 1 1,3-1 570,2 0 0,0 0 0,0 1 0</inkml:trace>
  <inkml:trace contextRef="#ctx0" brushRef="#br0" timeOffset="4">6680 6230 6077,'7'-15'323,"2"-1"0,3-5 0,5-5 0,4-3 0,5 1-148,2 0 1,10-10-1,-2 5 1,4-3-258,2 1 0,-2 6 0,-2-4 0,-5 3 0,-2 4 0,-5 2-558,-2 3 1,-10 9 639,0 5 0,-9 5 0,4 2 0</inkml:trace>
  <inkml:trace contextRef="#ctx0" brushRef="#br0" timeOffset="5">6850 6102 7422,'14'-2'197,"0"-3"0,0-5 0,1 1 0,-1 0-157,2 4 1,3 2-111,3 3 1,-11 3 130,-4 4 0,-7 7 0,-7 12 0,-7 2 4,-5-2 1,-2 0 0,0 0 0,-1 3 0,4-3 10,3-3 0,-1-1 0,9-1-304,2 0 1,12-9 0,7-5-1,8-5-134,6-2 1,5-2-1,10-3 1,-1-4 361,1-3 0,-1-2 0,1-7 0</inkml:trace>
  <inkml:trace contextRef="#ctx0" brushRef="#br0" timeOffset="6">10105 6548 7497,'-14'0'206,"-1"0"1,-1 0 0,-3 0 0,-2 3 0,-1 4 0,1 9 0,0 8-1,0 7 335,-1 2 0,3 5 1,3 9-1,4 2 1,3-1-445,4-3 0,2-10 1,6-2-1,4-2-220,7-5 1,7-5 0,8-7 0,6-7 0,3-4 0,0-6-217,-3-4 0,-9-5 0,3-11 0,-6-3 350,-1-3 1,-11-8 0,-4 4 0,-7-3 36,-7 1 1,0 6 0,-12-4 0,-4 3 0,-1 4-71,0 2 1,3 5 0,2 3 0,3 4-1751,2 2 1772,9 3 0,5 7 0,12 0 0</inkml:trace>
  <inkml:trace contextRef="#ctx0" brushRef="#br0" timeOffset="7">10232 6315 7569,'0'-15'185,"-2"4"639,-5 1 0,2 3-250,-9 7 0,7 2-340,-7 5 0,9 5 1,-2 10-1,2-1-209,-2 0 1,5 0 0,-5 1-1191,4-1 976,3-9 1,10-5 0,6-17-1,8-9 114,4-7 1,10-11 0,-2 4-1,1-3 99,-1 1 0,2 9 0,-10-3 0,-2 6 359,-2 1 1,-13 13-520,-3 9 0,-6 9 1,-2 13-354,0-1 0,0 0 0,0 1 489,0-1 0,9 0 0,3 0 0</inkml:trace>
  <inkml:trace contextRef="#ctx0" brushRef="#br0" timeOffset="8">10360 6697 7769,'12'-30'286,"4"4"1,-6-10 0,4 1 0,7-1-89,5 1 1,10-1-1,-6-6 1,6-1-1,6 1 1,3-1-318,-4 1 1,6 9 0,-9 4 0,-3 6-947,-2 1 0,3 11 1065,-8 4 0,0 4 0,-6 3 0</inkml:trace>
  <inkml:trace contextRef="#ctx0" brushRef="#br0" timeOffset="9">10637 6548 7569,'0'12'-912,"0"-2"0,7-20 1436,0-4 0,9 2 0,-2-2 1,5-2-369,3-3 1,-1 0 0,3 2 0,2 5-1,2 1-67,-2-1 1,-10 7-21,-1-2 1,-11 7-1,1 7 1,-10 10-125,-9 9 1,-7 7 0,-5 9 0,-2 1 0,-1-1 103,-2 1 0,10-3 0,-2-5 0,8-4 1,6-3-56,4 1 0,5-8 0,7-9 0,7-3 89,5-4 0,12-3 1,5-2-1,4-2-83,2-5 0,1-5 0,-1-9 0</inkml:trace>
  <inkml:trace contextRef="#ctx0" brushRef="#br0" timeOffset="10">11190 6378 7569,'-22'0'650,"1"3"-323,0 4 0,9-2 0,3 9 1,1 2-1,1 5 0,3 8-190,1 6 1,1-2 0,-3 5-1,-2 5-397,2 4 1,-4 3-1,2-8 1,2 1-1200,3-1 1459,2 1 0,-10-1 0,-2 1 0</inkml:trace>
  <inkml:trace contextRef="#ctx0" brushRef="#br0" timeOffset="11">11360 6506 7569,'0'-14'1499,"0"0"-1116,0 9 1,0-2 0,-3 14-1,-4 9-31,-7 10 0,5 0 1,-1 10-1,3 2-370,0 2 1,-7 9 0,7 1-1,0-3-394,-3-2 0,8-2 0,-5-1 0,4-2 412,3-4 0,10 4 0,2-7 0</inkml:trace>
  <inkml:trace contextRef="#ctx0" brushRef="#br0" timeOffset="12">14359 6825 7569,'0'-21'309,"0"-1"1,0 1-1,0 0 1,0 0-1,-2 2 55,-5 4 0,2 6 0,-9 9 0,-3 5 1,-2 7-285,-2 9 1,-7 7-1,-1 0 1,3 10-1,5 7 10,7 5 1,5-1 0,9-6 0,0-3-575,0-4 1,11 1 0,8-11 0,10-7 264,4-9 1,2-8 0,8-4 0,-1-5 178,1-8 1,-10-6 0,-5-5 0,-6-5 0,-8 1 94,-7-1 0,-5-4 1,-4 4-1,-5 0 1,-10 0-32,-9 5 1,3 3 0,-6 2 0,3 2-879,-2 4 0,4-1 854,-4 9 0,4-10 0,3 6 0</inkml:trace>
  <inkml:trace contextRef="#ctx0" brushRef="#br0" timeOffset="13">14423 6208 7580,'-14'0'463,"2"3"0,3 4 79,4 7 1,3 5-1,2 2 1,0 0-350,0 1 1,-8 6 0,1 0-145,3-2 0,-1-4 0,0-6-100,-2-2 0,2-9 0,12 0-292,8-10 1,-4 0 0,4-11 0,1-6 339,3-4 1,2-9-1,1 4 1,1 1-23,6-1 0,-6-5 0,6 8 0,-6 2 318,-1 2 0,-8 13-491,0 4 1,-9 7 0,2 7 0,-5 7-1011,-2 5 0,2 2 1208,6 0 0,3 1 0,11-1 0</inkml:trace>
  <inkml:trace contextRef="#ctx0" brushRef="#br0" timeOffset="14">14615 6655 7569,'-12'-10'309,"5"-4"-78,4-5 0,13-2 1,4 0-1,5-3 0,2-2-190,0-2 1,10-1 0,2 6 0,3-3 0,-3-3-207,-3 3 1,1 3 0,-5 4 0,3 2-583,-3 3 0,-3 9 747,-2-2 0,-9-4 0,-2-1 0</inkml:trace>
  <inkml:trace contextRef="#ctx0" brushRef="#br0" timeOffset="15">14827 6591 7450,'10'-21'168,"-6"7"0,8-1 0,0 1 0,-2 0 240,-1 0 1,8 7-487,-3-7 0,2 11-26,-2 3 1,-4 10-1,-12 11 1,-3 0 25,-2 0 1,-7 1 0,4-1 0,1 0 104,-1 0 0,-4 3 0,7 2 0,0 2 41,-3-2 0,8-2 0,-5-3 0,7-2-151,7-5 1,5 3 0,9-10-14,0-2 1,1-3 0,-1-4-1,0-3-38,0-2 0,8-7 0,-1 4 0,-2-2-401,-2-4 535,-12 6 0,7 1 0,-8 9 0</inkml:trace>
  <inkml:trace contextRef="#ctx0" brushRef="#br0" timeOffset="16">15295 6293 7858,'-14'0'695,"0"0"1,-3 0 0,1 3-460,2 4 1,4 5 0,8 9-1,-3 2 1,-2 3-206,2 3 1,3 9 0,0-1 0,-3 8-1,-5 7-326,-1 3 0,3 1 0,-3 8 1,-1-3-25,0-4 0,7 2 0,-2-9 1,5-3-1,2-2 319,0-3 0,0-8 0,0-4 0</inkml:trace>
  <inkml:trace contextRef="#ctx0" brushRef="#br0" timeOffset="17">15636 6336 8351,'-12'-10'421,"5"10"0,4 12 1,3 9-1,0 8-52,0 6 0,0 5 0,0 3 0,0 2-233,0 4 1,0-4-1,0 7 1,0-2-480,0-1-874,-9 1 0,7 0 1217,-6-1 0,6 1 0,2-8 0</inkml:trace>
  <inkml:trace contextRef="#ctx0" brushRef="#br1" timeOffset="18">4616 7845 7449,'-12'10'144,"5"4"1,5 7-1,2 5 1,0 5 0,0 2-1,0 5 1,2 2 0,3 3 40,2-1 0,7-2 0,-7-2 0,1-3 0,-1 1-301,0-3 0,0 5 0,-7-10 0,0-2 0,0-2-15,0-3 1,-3-9 0,-4-8-1,-7-8 172,-5-10 1,0-8 0,3-6 0,2-7 0,-3-6 56,-2-1 0,5-1 0,2 1 0,3-3 115,4-5 0,3 5 0,2-4 0,0 4-170,0 2 0,9 8 1,8 0-1,6-1 1,8 1-102,2-1 0,3 8 0,6-5 1,1 2-1,-1 5 20,1 2 1,-1 13-1,-2 1 1,-2 3-120,-2 0 0,-13 2 0,-1 12 0,-13 8 449,-7 3 0,-4 16 0,-7 6 0,-10 9 0,-10 6 150,-4 4 0,-2 2 0,-8 1 0,1-3 1,2-5-57,4-2 1,8-10-1,14-6 1,6-1-246,6-2 1,14-9 0,7-12 0,12-3-484,9-4 0,-2 4 0,14-1 0,0-6 0,4-4-38,6-6 0,-6-6 0,-1 5 0,-3-1 0,-5 1-139,-2 4 0,-12 3 0,-5 2-265,-4 0 1,-5 2 783,-5 5 0,-4 5 0,-10 9 0</inkml:trace>
  <inkml:trace contextRef="#ctx0" brushRef="#br1" timeOffset="19">5680 8101 7569,'-21'9'298,"-1"-7"0,1 5 186,0-4 0,11-3 1,10 0-1,12 0 1,9-3-1,8-1-197,6-3 0,8-10 0,4 3 1,7-5-227,8-2 0,-1-1 0,17 1 0,3 0-108,1 0 1,4-1 0,1 1 0,3 2 0,2 3-45,-2 2 0,-3 6 0,-4-3 0,-3 1 0,-4 5 170,-3 3 0,-2 2 0,-9 0 0,-3 0 148,-3 0 0,-6 0 0,4 0 0,-2 2 14,-4 6 0,-3-6 0,-3 5 0,-2-5-118,-4-2 0,4 3 1,-5 1-1,6 4 1,1-4-89,1-1 0,-8-3 1,-2 0-1,0 0 1,-2 0 74,0 0 0,-3 0 1,-7 0 91,1 0 1,-8-3 0,0-1-58,3-4 1,-8-1 0,1 4-190,-1-2 1,-7-2-117,5 2-390,-4 4 251,-3-6 0,2 9-39,5 0 144,-4 0 258,16 0 1,-15 0-80,10 0-332,-9-10 0,5-1 31,-10-11 0,0 1 278,0 0 1,-3 2 0,-4 2-1,-7 3 1,-5 0 161,-2 2 0,-10-4 0,-4 6 0,-6 1 188,-1-1 0,-1 3 1,1 7-1,-3 0-17,-5 0 1,5 0-1,-4 0 1,4 3-1,5 4-68,4 7 1,-2 5 0,8 4 0,-1 6 0,0 4-59,5 0 1,5 7 0,4-7 0,6 3-157,1-1 1,3-2-1,9 5 1,8-5-298,11-2 0,10-3 1,14-7-1,2 1-843,3-1 890,18-9 0,-9-3 0,19-9 0,0 0-204,-2 0 0,-3-9 0,-11-6 0,-6-3 0,-8-4 400,-11 1 1,-8-7 0,-15-1 0,-7 1 641,-5-3 1,-4 8 0,-7-8 0,-13 3-110,-11-1 1,-7 1 0,-5 9 0,-2 2-1,-3 6-312,3 1 1,4 3 0,8 7 0,7 0-2846,4 0 2665,3 0 0,18 10 0,6 1 0</inkml:trace>
  <inkml:trace contextRef="#ctx0" brushRef="#br1" timeOffset="20">4957 8845 7880,'-33'0'1326,"4"0"1,6 0-983,1 0 0,20 7 1,9 2-1,10 3 0,6 5-297,6 1 1,-3 4-1,9-1 1,0 3-1,1 4-70,-1 7 0,-2 8 0,5 4 0,-2 5-116,2 2 1,2-6 0,5 4 0,2-3-1,5 1-68,2-3 0,3-2 1,4 0-1,-1 2 1,-6 3 65,-2-3 0,-2-4 0,-8-6 0,-2-1 288,-4 2 0,-6 2 0,-11 2 0,-2 1 0,-5-1 172,-3 1 0,-2-1 0,-7-2 0,-2-2 0,-5-2 61,-7 2 0,4-5 1,1 0-1,2 0-285,0 0 0,-1-7 1,8 4-1,0-1-196,0-1 0,8 1 0,1-6 1,3 3-1,2 2 48,-2-2 0,4 5 0,-6 0 0,-1 0 0,3 2 100,0 0 0,-7 2 0,4 8 0,-2-1 38,0 1 1,7-1-1,-6-2 1,-1-2-48,2-2 0,-7-8 1,8 5-1,-3-2-43,0-5 0,0-3 0,-7-1-351,0-1 0,0-7-1137,0 0-25,0 0 0,-2-2 1518,-5-5 0,-5-4 0,-9-3 0</inkml:trace>
  <inkml:trace contextRef="#ctx0" brushRef="#br1" timeOffset="21">5914 11226 7569,'-21'14'216,"-1"0"0,3 3 422,5 2 0,5 2 1,11-2-1,8-3-226,11-1 1,5-11 0,14 3 0,5-4 0,0-3-308,0 0 0,4-3 0,1-4 1,-3-5-20,-2 1 1,-9-8-1,-3 5 1,-2-3 0,-5 1 16,-3 1 0,-9 1 0,-2-7-541,-2 0 0,-3 6 1,-7 1-1657,0-2 1816,0 6 0,0 10 278,0 14 0,0 15 0,0 4 0</inkml:trace>
  <inkml:trace contextRef="#ctx0" brushRef="#br1" timeOffset="22">6169 11864 7569,'-14'0'168,"2"-3"0,3-4 0,4-7 577,3-5 1,4 5 0,5 2 0,7 3-297,5 4 1,2 3 0,-2 4-124,-4 5 0,-6 5 1,-9 12-1,0 2 167,0 2-361,0 10 0,0-12 0,0 7 0,0 0-100,0 0 1,-7-7-1,-3 2 1,1-4-1,-3-3-196,0 0 1,5-2 0,-5-2-132,3-3 0,-5-12 151,7-2 0,0-9 1,7-12-1,0-3 1,0-4-79,0-8 1,0 3 0,0-2-1,0-3 1,0 0 260,0 3 1,9 4 0,3 7-1,2-2 40,0-2 0,3 2 0,9 10 1,2 1-127,-2-1 1,0-1 0,0 1 0,3 4-1,-1 2-391,3 6 0,-12 1 0,7 3 379,0 0 0,-3 3 1,-9 4 426,-7 7 1,-9 5-1,-10 5 1,-9 2 233,-3 2 0,-6 10 0,-1-5 0,0 2 168,0 1 1,5-10 0,10 4 0,4-1-449,3-1 0,11-2 0,12-12 0,7-7 0,8-4-439,6-3 1,13 0 0,1 0-1,-2 0-65,-2 0 1,3 0-1,-3 0 1,-8 0 48,-4 0-1005,5 0 0,-21 0 0,2 2 0,-5 7-822,-2 13 0,-8-1 1960,4 7 0,-16 5 0,-3 0 0</inkml:trace>
  <inkml:trace contextRef="#ctx0" brushRef="#br1" timeOffset="23">8126 11842 6823,'-21'-2'120,"0"-5"0,7-2 0,-1-8 0,-1 3 0,-3-3 1,-2-2-1,-1-2 0,1-2 0,0-3 0,0-3 0,2 3 1,2 0-1,5 0 243,3-2 1,-5-10 0,7 5-1,2-2 1,2-1-254,3-2 1,-7 8 0,0 1 0,0 6 0,0 1-88,0 1 1,-12 9 0,0 5 0,-9 7 0,-8 7 77,-9 8 0,1 13 1,-11 10-1,1 7 145,-1 4 1,11 10 0,1-4 0,15 1 413,11 1-454,8 0 0,11 4 0,7-4 0,15-8-191,16-4 0,15-5 1,13-7-1,8-11 1,4-13-178,8-6 1,11-13 0,-2-6-1,-3-8-113,-9-4 0,-2-10 1,-12 0-1,-5-7-12,-7-4 0,-16-3 0,-15 4 0,-6-1 0,-8 1-157,-7 4 1,-24 8 0,-13 3 0,-15 2 310,-12 5 0,0 12 0,-2 7 0,0 5 0,7 2-89,5 0 0,7 0 1,6 2-78,13 5 1,12-2-1,18 7 299,12-3 0,10 8 0,12-5 0</inkml:trace>
  <inkml:trace contextRef="#ctx0" brushRef="#br1" timeOffset="24">8445 11439 7630,'-21'0'935,"0"0"-654,0 0 0,-1 2 1,1 3-1,2 4 74,5 3 0,7-7-273,14 2 1,5-5 0,9-4 0,3-5-158,4-8 76,5 6 1,10-10 0,-1 5 0,1-5-29,-1-2 1,1-1 0,-3 1-1,-2 0 1,-3 0 48,3-1 1,-5 1-1,0 0 1,-2 0 7,-5-1 0,5 1 0,-3-3 1,-2-1-24,-2-4 0,4 1 0,3 4 0,0-2 0,-1-2 38,-4 2 1,5-5-1,-3 3 1,-2 2-1,-2 2 81,-3 3 0,-2 0 0,-2-1 1,-5 1-13,-3 0 0,-2 7 0,-7 0 1,2-3-74,6-2 8,-6-2 1,10 0 0,-8-1-68,4 1 1,1 0 0,-4-3 0,4-2 0,1-2 69,-1 2 0,-2 2 1,-7 3-1,0-3 10,0-4 0,0 4 0,0-4 0,0 4 93,0 3-95,0 0-44,0 0 0,-2-1 0,-3-1-20,-2-6 15,0 6 1,7-8 0,-2 10-1,-3-3 20,-2-4 1,0 2 0,7-7-1,0 0 11,0 0 1,7 4 0,0-4-1,0 2 1,0 3 50,0-3 0,0 5 1,-7-7-19,0 3 0,0-1-19,0 3 0,0 4 10,0-4 0,-2 4-52,-5 3 1,2-1-100,-9 1 1,7 0 126,-7 0 1,6-1-11,-6 1 1,10 0-195,-4 0 101,-3-1 1,8 1-1,-6 0 145,-1 0 0,8-1-52,-5 1 0,-5 0 0,0 0 0,-2-1 30,0 1 0,2 0 0,-4 0 0,1 2-2,-1 4-22,-3-3 0,5 6 0,0-10-147,-3 1 0,5 0 33,-2 0 1,7 4-85,-7-4 1,9 4 35,-2-11 1,2 4 58,-2 3 1,5-3 94,-5-4 0,-3 5 119,3-6 0,-2 6-133,2 1 147,-5 1-80,0 9 1,-5-7-47,10 5 0,-7 2-7,7-2 1,-7 7 12,7-7 1,-7 7 22,6-7 31,1-1-233,7 4 173,-9-8 1,7 7-8,-6-9 0,6 7 8,2-1 0,0 1 14,0-7 0,-2 7-75,-5 0 0,4 6 51,-4-6 1,2 7-171,-2-7 186,5 9-360,-7-4 144,9 9 1,-3 0 34,-4 0 1,5 2 0,-5 5 90,4 7 28,3-4 1,-7 9-1,0-5 1,2 5 23,3 2 0,-5 0 1,-3 1-1,1 1 1,0 3 101,4 3 1,-5 6 0,1-4-1,-1-1-61,1 1 1,2-2-1,7-8 1,0 0-1,-2 0-6,-6 1 1,6-8-79,-5 0 0,2-9-158,-2 2 0,2-14 1,-9-5-1,-2-2-21,-3 0 0,5-1 0,-1-6 0,-1-3 33,-3-4 0,-2 2 0,2-7 0,2 0 0,5 2 62,3 1 1,2 1 0,7 6-1,2-3 174,5-3 1,-2 1 0,9 9-1,3 2 75,2 3 1,2 7 0,0-5 0,1 3 165,-1 4-236,10 3 0,-5-5 1,7 0-1,0 2-24,0 3 1,0 2 0,5 0 0,-5 0 0,0 0-69,0 0 1,0 0 0,3 0 0,-8 0-253,-4 0 1,-3 0-1,-2 2-600,-5 5 0,-2-2 1,-8 9-814,4 2 1699,-1 3 0,-17 3 0,-2-1 0</inkml:trace>
  <inkml:trace contextRef="#ctx0" brushRef="#br1" timeOffset="25">8892 7973 6052,'0'12'146,"0"-3"-15,0-9 878,0 0-757,-9 0 169,6 0-204,-6 0-155,9 0 1,0-2-30,0-5-182,0 4 148,0-6 0,2 9 0,3 2 228,2 5 1,2-2-73,-1 9 1,-4 0 0,10 5 0,1-2-78,-4-3 0,8 0 0,-4 8 0,3-1 0,4 0-45,-1 0 0,0 1 0,1-1 1,-1 0-1,0 0-15,0 1 1,-6-8 0,-1 0-330,2 2 1,-4-4 0,2 2 1,-7-6-944,8 6 1253,-1-10 0,7 15 0,0-7 0</inkml:trace>
  <inkml:trace contextRef="#ctx0" brushRef="#br1" timeOffset="26">9296 7909 6121,'0'-12'745,"0"3"-766,0 9-88,0 0 34,0 9 191,0-6-65,0 6 233,0-9-1044,0 0 668,-9 0-80,6 0-31,-6 0 116,9 0 89,0-9-32,0 6 0,0-8 30,0 3 0,0 6 0,0-7 0</inkml:trace>
  <inkml:trace contextRef="#ctx0" brushRef="#br1" timeOffset="27">9275 7867 6092,'0'21'0</inkml:trace>
  <inkml:trace contextRef="#ctx0" brushRef="#br1" timeOffset="28">7658 10184 7569,'33'12'-92,"8"-3"1,-8-9 0,2 0 0,1-2-1,1-5 1,4-7 91,1-5 0,1-12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5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20975 9355,'-9'-43,"16"1,-5 18,10-4,-3 26,-23-6,-24 6,-14 2,-7 0,5 0,0 0,-1 0,8 0,-3 0,5 0,3 0,9 0,9-9,24-6,14-1,31-3,3 2,1 1,-6-5,-8 11,3-2,-14 3,-3-12,-19 11,-9-11,-14 14,-24-3,-2 3,-3 0,-2 0,2 7,-2 0,-4 0,6 0,15-9,20 6,30-4,15 5,27 2,-7-2,-5-5,-3 4,3-4,5 5,-5 2,4 0,-27 0,-22 0,-19 0,-26 0,-3 2,-1 5,-8-4,5 4,0-5,0-2,5 0,9 0,3 0,18 0,15 0,28 0,26 0,2-2,3-3,-1-2,1 0,5 7,-3 0,-3 0,-18 0,-19 0,-35 0,-27 0,-23 0,-17 0,-7 2,5 3,3 4,4 3,7 2,14 7,5 10,9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5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20869 9270,'-55'-10,"22"-1,14-11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18401 4337,'3'-33,"-6"2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18359 4273,'42'-42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17891 4125,'-62'21,"5"-2,8-5,-3 3,2-10,3-3,9-1,3-3,25 0,15-3,26-4,25-2,6-8,9 3,4-2,10-3,10-3,2 1,5 0,-3 7,5 0,2-1,-2 1,-2 0,-5 9,2-4,-7 2,-9-3,-12-2,0 5,-15-7,-15 5,-13-12,-26 13,-23-6,-12 10,-12 4,-12 0,-2 0,-21 0,-8 2,-11 3,-12 2,0 9,51-9,-1 0,1 2,0 1,-58 12,56-12,1 1,-53 10,3 0,3 1,11-1,7 0,7-2,10-2,7-3,7-7,16 7,26-9,27 2,35-5,16-2,17 0,5-2,7-5,0 4,7-6,-1 2,-1 0,0 2,-3 3,-10 2,-4 0,-7 0,-7 0,-7 0,-29 2,-30 3,-29 4,-21 3,-21 2,-12 7,-12 3,-7 4,0-2,5 7,6-2,8-5,7-2,15 2,13-3,5-4,19-5,21 1,31-8,33-7,26-7,15-8,11-3,-48 7,1 0,5 1,0-1,-3 0,0 1,6-1,0 1,-7-1,0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8T20:36:16.22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15891 10716 7569,'21'0'-803,"-9"0"0,5-3 856,-10-4 0,2 5 1,-4-8-1,4 3 564,3 0 0,-7-9-32,2 1 1,-5 4-71,-2-4 1,-9 11-184,-5-3 0,4 2 0,1 0-104,-1-2 0,6 0 0,-11 7-103,-1 0 0,4 0 0,-2 0 0,-3 0-16,-2 0 0,-2 0 0,0 0 0,0 0 0,-1 0 219,1 0 0,0 0-154,-1 0 1,8 0 198,0 0-197,9 0 0,-6 0 0,3 0-97,-6 0 1,2 0-1,-2 0 1,0 2-144,2 6 1,3-4 0,9 10 58,0 3 1,0 2 0,0 2-60,0 0 1,0 1 0,0-1 0,0 0 91,0 0 1,0 1 0,0-1 0,0 0 0,0 0 160,0 1 1,-7 1 0,0 3 0,2 3-179,3-3 1,-6 0 0,1 0 0,3 2 0,1-2-5,3-2 0,0-3 0,0 0 0,0 0-48,0 1 0,10-1 1,2 0-1,2 0 1,0 1-132,2-1 1,1 0 0,0 0 0,-3-2 115,2-4 0,-4 1 0,0-6 1,-3 1 118,-4 6 1,-3-5 21,-2 2 1,-7-7-1,-2 5 1,-1 0 245,1-1-939,2-6 437,7 14 0,9-17 1,6 5-277,3-4 0,-3-3 0,-1 0-882,2 0 1,3 2-1547,3 5 2875,-11-4 0,8 6 0,-7-9 0</inkml:trace>
  <inkml:trace contextRef="#ctx0" brushRef="#br0" timeOffset="1">15997 10843 7569,'12'0'278,"-2"-2"-94,-10-5 0,2-3 1,3-6-1,4 4 0,3 0-36,5 0 1,-6 5-1,4-5 1,1 1 16,3-1 0,0 5 1,-3-5-1,-1 0-36,1 0 0,1 5 0,-1-5 1,-2 3 292,3 4-743,-8 3 407,1 2 1,-10 2-1,0 5 138,0 7 0,-2-2-118,-6 2 1,6 1 0,-5 6-116,5 0 1,2 0-1,2 1-71,5-1 1,-5 0-1,6 0 72,-6 1 0,-2-1 0,0 0 1,0 0-1,0 1 35,0-1 1,0 0 0,0 1 0,0-1 53,0 0 0,0-7-78,0 0 0,0 1-12,0 6 0,0-7-51,0 0 1,0-7-120,0 7 1,-2 1 0,-3 6 129,-2 0 0,-7-7 0,4-2 0,1 0 95,-1 0 1,-6-8 0,4 6 0,-2-3 27,-1 0 0,1 0 1,-7-4-1,0 1 1,-1 3 481,1-2 0,7-3 0,0-2-496,-3 0 1,5 3-191,-2 4-1045,10-5 1,-6 10 1174,10-5 0,10 5 0,1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9977 7356,'-50'-7,"1"0,-17-7,2 7,-14 0,0 7,-5 0,-2 0,0 0,2 0,5 0,7 0,14 2,8 3,4 2,12 0,26-14,28-2,24-3,14-5,5-2,9 0,5 3,5 2,2-3,-9 5,-5-2,-8 0,-6 2,-7 5,-5 5,-26 2,-24 2,-31 5,-23 7,-9-2,6 0,5-3,8-1,4 1,12-7,26 8,30-13,29-4,24-7,14-5,4 0,8 0,-5 3,-2-1,-13-6,-13 11,-10-2,-9 0,-24 9,-29-2,-37 4,-31 3,-26 3,-12 4,-9 5,54-7,-2 2,3 2,-1 0,-5-1,0-1,1 2,-1 0,-2 2,1 0,5-1,2 1,-1-1,3 1,-41 11,10-4,14-3,19-4,9-3,31-8,29 0,35-12,25-7,23-2,6-1,5-1,-2-1,-10 3,-2-5,-22 14,-6 0,-10 5,-17-5,-14 12,-28 0,-19 29,-38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18T20:36:16.2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13615 7314,'21'-43,"0"1,1-1,6 1,0-1,-14 13,-21 8,-16 10,-29 12,-10 0,-9 3,-4 4,-8 2,-4 8,6-5,6-3,13 5,12-4,6 2,20-8,24 3,26-4,45-6,9-1,8-6,4-2,7 8,-7-3,-2 2,-2-2,-8 4,-9-4,-14 5,-10 2,-21 0,-19 0,-31 0,-42 0,-17 2,-16 3,-12 2,5 10,-1-6,13 4,6-1,22 0,9 7,10 1,33-8,26-2,33-3,28-2,7-7,10-2,9-3,5-2,-14-10,-7 6,-7-1,-8 5,-11-3,-8 3,-13 0,-24 16,-15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6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B4629-0B3B-9443-84E0-EB1341606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2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 couple example of how to achieve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3" Type="http://schemas.openxmlformats.org/officeDocument/2006/relationships/image" Target="../media/image14.wmf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7.xml"/><Relationship Id="rId3" Type="http://schemas.openxmlformats.org/officeDocument/2006/relationships/image" Target="../media/image14.wmf"/><Relationship Id="rId7" Type="http://schemas.openxmlformats.org/officeDocument/2006/relationships/customXml" Target="../ink/ink14.xml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customXml" Target="../ink/ink16.xml"/><Relationship Id="rId5" Type="http://schemas.openxmlformats.org/officeDocument/2006/relationships/image" Target="../media/image43.png"/><Relationship Id="rId15" Type="http://schemas.openxmlformats.org/officeDocument/2006/relationships/customXml" Target="../ink/ink18.xml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customXml" Target="../ink/ink15.xml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emf"/><Relationship Id="rId7" Type="http://schemas.openxmlformats.org/officeDocument/2006/relationships/customXml" Target="../ink/ink20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6.png"/><Relationship Id="rId4" Type="http://schemas.openxmlformats.org/officeDocument/2006/relationships/image" Target="../media/image16.emf"/><Relationship Id="rId9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6.png"/><Relationship Id="rId3" Type="http://schemas.openxmlformats.org/officeDocument/2006/relationships/image" Target="../media/image18.emf"/><Relationship Id="rId7" Type="http://schemas.openxmlformats.org/officeDocument/2006/relationships/image" Target="../media/image41.png"/><Relationship Id="rId12" Type="http://schemas.openxmlformats.org/officeDocument/2006/relationships/customXml" Target="../ink/ink27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20.emf"/><Relationship Id="rId7" Type="http://schemas.openxmlformats.org/officeDocument/2006/relationships/image" Target="../media/image5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52.png"/><Relationship Id="rId5" Type="http://schemas.openxmlformats.org/officeDocument/2006/relationships/image" Target="../media/image18.emf"/><Relationship Id="rId10" Type="http://schemas.openxmlformats.org/officeDocument/2006/relationships/customXml" Target="../ink/ink30.xml"/><Relationship Id="rId4" Type="http://schemas.openxmlformats.org/officeDocument/2006/relationships/image" Target="../media/image21.emf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220.png"/><Relationship Id="rId12" Type="http://schemas.openxmlformats.org/officeDocument/2006/relationships/image" Target="../media/image55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32.xml"/><Relationship Id="rId5" Type="http://schemas.openxmlformats.org/officeDocument/2006/relationships/image" Target="../media/image18.emf"/><Relationship Id="rId10" Type="http://schemas.openxmlformats.org/officeDocument/2006/relationships/image" Target="../media/image54.png"/><Relationship Id="rId4" Type="http://schemas.openxmlformats.org/officeDocument/2006/relationships/image" Target="../media/image21.emf"/><Relationship Id="rId9" Type="http://schemas.openxmlformats.org/officeDocument/2006/relationships/customXml" Target="../ink/ink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7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Padding for CBC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CBC mode handles messages with length a multiple of n bits</a:t>
            </a:r>
          </a:p>
          <a:p>
            <a:r>
              <a:rPr lang="en-US" dirty="0"/>
              <a:t>We use </a:t>
            </a:r>
            <a:r>
              <a:rPr lang="en-US" b="1" i="1" dirty="0"/>
              <a:t>padding</a:t>
            </a:r>
            <a:r>
              <a:rPr lang="en-US" dirty="0"/>
              <a:t> to make it work for arbitrary length messages</a:t>
            </a:r>
          </a:p>
          <a:p>
            <a:endParaRPr lang="en-US" dirty="0"/>
          </a:p>
          <a:p>
            <a:r>
              <a:rPr lang="en-US" dirty="0"/>
              <a:t>Padding checks often give rise to </a:t>
            </a:r>
          </a:p>
          <a:p>
            <a:pPr marL="457200" lvl="1" indent="0">
              <a:buNone/>
            </a:pPr>
            <a:r>
              <a:rPr lang="en-US" b="1" i="1" dirty="0"/>
              <a:t>				</a:t>
            </a:r>
            <a:r>
              <a:rPr lang="en-US" sz="3200" b="1" i="1" dirty="0"/>
              <a:t>padding oracle attacks</a:t>
            </a:r>
          </a:p>
        </p:txBody>
      </p:sp>
    </p:spTree>
    <p:extLst>
      <p:ext uri="{BB962C8B-B14F-4D97-AF65-F5344CB8AC3E}">
        <p14:creationId xmlns:p14="http://schemas.microsoft.com/office/powerpoint/2010/main" val="226339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433051" y="3890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95326" y="3429001"/>
            <a:ext cx="1576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, C1 , C2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433051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0158" y="387899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433051" y="51009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54035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502473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05601" y="4485144"/>
            <a:ext cx="3673821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19601" y="471547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C0, C1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 , C2</a:t>
            </a: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Simple situation: pad by 1 byte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2" name="Rectangle 71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5" idx="2"/>
          </p:cNvCxnSpPr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1" y="4507468"/>
            <a:ext cx="145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C0,C1,C2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62F72F-F699-BD4A-B508-795F166B54D5}"/>
                  </a:ext>
                </a:extLst>
              </p14:cNvPr>
              <p14:cNvContentPartPr/>
              <p14:nvPr/>
            </p14:nvContentPartPr>
            <p14:xfrm>
              <a:off x="3072600" y="2533320"/>
              <a:ext cx="635400" cy="11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62F72F-F699-BD4A-B508-795F166B54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6760" y="2469960"/>
                <a:ext cx="6667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3BAD46-C951-D441-A667-04D04578B324}"/>
                  </a:ext>
                </a:extLst>
              </p14:cNvPr>
              <p14:cNvContentPartPr/>
              <p14:nvPr/>
            </p14:nvContentPartPr>
            <p14:xfrm>
              <a:off x="4663080" y="2533320"/>
              <a:ext cx="369720" cy="100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3BAD46-C951-D441-A667-04D04578B3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7240" y="2469960"/>
                <a:ext cx="401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07378-6EE3-A74C-86CA-B2BBAAFC48C2}"/>
                  </a:ext>
                </a:extLst>
              </p14:cNvPr>
              <p14:cNvContentPartPr/>
              <p14:nvPr/>
            </p14:nvContentPartPr>
            <p14:xfrm>
              <a:off x="6302880" y="2586960"/>
              <a:ext cx="383040" cy="3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07378-6EE3-A74C-86CA-B2BBAAFC48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7040" y="2523600"/>
                <a:ext cx="414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6822FF-01ED-4740-9ADC-BB55DA338FCF}"/>
                  </a:ext>
                </a:extLst>
              </p14:cNvPr>
              <p14:cNvContentPartPr/>
              <p14:nvPr/>
            </p14:nvContentPartPr>
            <p14:xfrm>
              <a:off x="4673160" y="2602440"/>
              <a:ext cx="180720" cy="4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6822FF-01ED-4740-9ADC-BB55DA338F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7320" y="2539080"/>
                <a:ext cx="2120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A08523-3BF1-FA41-99AC-99ED92D049AC}"/>
                  </a:ext>
                </a:extLst>
              </p14:cNvPr>
              <p14:cNvContentPartPr/>
              <p14:nvPr/>
            </p14:nvContentPartPr>
            <p14:xfrm>
              <a:off x="4862880" y="2817360"/>
              <a:ext cx="1432440" cy="22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A08523-3BF1-FA41-99AC-99ED92D049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3520" y="2808000"/>
                <a:ext cx="14511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31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4" grpId="0"/>
      <p:bldP spid="49" grpId="0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31" name="Straight Arrow Connector 30"/>
          <p:cNvCxnSpPr/>
          <p:nvPr/>
        </p:nvCxnSpPr>
        <p:spPr>
          <a:xfrm flipV="1">
            <a:off x="4433051" y="33572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37315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33528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4507468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18481" y="2971801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19600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419601" y="457423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55739" y="419546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81876" y="3886201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4419600" y="51054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19601" y="54079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55739" y="50292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81876" y="4719936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1" y="55626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419600" y="63963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4419601" y="66989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46358" y="6320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81875" y="6010871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524000" y="2710842"/>
            <a:ext cx="251460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of M1 equals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705600" y="4485144"/>
            <a:ext cx="3810000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1981200" y="-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Simple situation: pad by 1 byte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5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/>
          <p:cNvCxnSpPr/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</p:spTree>
    <p:extLst>
      <p:ext uri="{BB962C8B-B14F-4D97-AF65-F5344CB8AC3E}">
        <p14:creationId xmlns:p14="http://schemas.microsoft.com/office/powerpoint/2010/main" val="23851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/>
      <p:bldP spid="52" grpId="0"/>
      <p:bldP spid="53" grpId="0"/>
      <p:bldP spid="60" grpId="0"/>
      <p:bldP spid="61" grpId="0"/>
      <p:bldP spid="3" grpId="0"/>
      <p:bldP spid="69" grpId="0"/>
      <p:bldP spid="70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PKCS #7 Padding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5214" y="1805001"/>
            <a:ext cx="584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PKCS#7-Pad(M)    =     M || P || … || P 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6765287" y="1659884"/>
            <a:ext cx="262579" cy="1599254"/>
          </a:xfrm>
          <a:prstGeom prst="leftBrace">
            <a:avLst>
              <a:gd name="adj1" fmla="val 3956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19600" y="2602468"/>
            <a:ext cx="594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repetitions of byte encoding number of bytes padded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40468" y="3500736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Possible paddings: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4160" y="3318808"/>
            <a:ext cx="18301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01</a:t>
            </a:r>
          </a:p>
          <a:p>
            <a:r>
              <a:rPr lang="en-US" sz="2000" dirty="0"/>
              <a:t>02 02</a:t>
            </a:r>
          </a:p>
          <a:p>
            <a:r>
              <a:rPr lang="en-US" sz="2000" dirty="0"/>
              <a:t>03 03 03</a:t>
            </a:r>
          </a:p>
          <a:p>
            <a:r>
              <a:rPr lang="en-US" sz="2000" dirty="0"/>
              <a:t>04 04 04 04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FF FF FF FF … FF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78036" y="5486401"/>
            <a:ext cx="7719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block length of 16 bytes, never need more than 16 bytes </a:t>
            </a:r>
          </a:p>
          <a:p>
            <a:r>
              <a:rPr lang="en-US" sz="2400" dirty="0"/>
              <a:t>of padding (10 10 … 10)</a:t>
            </a:r>
          </a:p>
        </p:txBody>
      </p:sp>
    </p:spTree>
    <p:extLst>
      <p:ext uri="{BB962C8B-B14F-4D97-AF65-F5344CB8AC3E}">
        <p14:creationId xmlns:p14="http://schemas.microsoft.com/office/powerpoint/2010/main" val="11374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Decryption </a:t>
            </a:r>
            <a:br>
              <a:rPr lang="en-US" b="1" dirty="0"/>
            </a:br>
            <a:r>
              <a:rPr lang="en-US" sz="3600" dirty="0"/>
              <a:t>(assuming at most one block of padding)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Return 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5410200"/>
            <a:ext cx="5262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Returning other error code (if padding fails)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CBCDE6-F6EC-5647-8C7D-080C9B8200E9}"/>
                  </a:ext>
                </a:extLst>
              </p14:cNvPr>
              <p14:cNvContentPartPr/>
              <p14:nvPr/>
            </p14:nvContentPartPr>
            <p14:xfrm>
              <a:off x="4419000" y="4125600"/>
              <a:ext cx="3234600" cy="61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CBCDE6-F6EC-5647-8C7D-080C9B8200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3160" y="4062240"/>
                <a:ext cx="326592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PKCS #7 padding oracles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Return error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Return ok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81876" y="178496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81876" y="2618695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81875" y="390963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600200" y="533401"/>
            <a:ext cx="262133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</a:t>
            </a:r>
            <a:r>
              <a:rPr lang="en-US" sz="2000"/>
              <a:t>of M[1] </a:t>
            </a:r>
            <a:r>
              <a:rPr lang="en-US" sz="2000" dirty="0"/>
              <a:t>most likely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000" dirty="0"/>
              <a:t> 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/>
                  <a:t>Why?</a:t>
                </a:r>
                <a:r>
                  <a:rPr lang="en-US" sz="2400" b="1" dirty="0"/>
                  <a:t>  </a:t>
                </a:r>
                <a:r>
                  <a:rPr lang="en-US" sz="2000" dirty="0"/>
                  <a:t>Let X[1] = D(K,C1)</a:t>
                </a:r>
                <a:endParaRPr lang="en-US" sz="2400" dirty="0"/>
              </a:p>
              <a:p>
                <a:r>
                  <a:rPr lang="en-US" sz="2000" dirty="0"/>
                  <a:t>       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M[1][16]</a:t>
                </a:r>
              </a:p>
              <a:p>
                <a:r>
                  <a:rPr lang="en-US" sz="2000" dirty="0"/>
                  <a:t>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01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blipFill>
                <a:blip r:embed="rId4"/>
                <a:stretch>
                  <a:fillRect l="-2414" t="-3636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01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blipFill>
                <a:blip r:embed="rId5"/>
                <a:stretch>
                  <a:fillRect t="-6061" r="-18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Actually, it could be that:</a:t>
                </a:r>
              </a:p>
              <a:p>
                <a:r>
                  <a:rPr lang="en-US" sz="2000" dirty="0"/>
                  <a:t>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02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blipFill>
                <a:blip r:embed="rId6"/>
                <a:stretch>
                  <a:fillRect l="-2283" t="-5357" r="-137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172200" y="6006423"/>
            <a:ext cx="4443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Implies that M[1][15] = 02</a:t>
            </a:r>
          </a:p>
          <a:p>
            <a:r>
              <a:rPr lang="en-US" sz="2000" dirty="0"/>
              <a:t>We can rule out with an additional query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320E3C-975D-0D4D-9291-420115631011}"/>
                  </a:ext>
                </a:extLst>
              </p14:cNvPr>
              <p14:cNvContentPartPr/>
              <p14:nvPr/>
            </p14:nvContentPartPr>
            <p14:xfrm>
              <a:off x="3607200" y="5174280"/>
              <a:ext cx="1325160" cy="53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320E3C-975D-0D4D-9291-4201156310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1360" y="5110920"/>
                <a:ext cx="1356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A4E672-1AA6-C54B-ADF3-D8728EE806A3}"/>
                  </a:ext>
                </a:extLst>
              </p14:cNvPr>
              <p14:cNvContentPartPr/>
              <p14:nvPr/>
            </p14:nvContentPartPr>
            <p14:xfrm>
              <a:off x="3044520" y="5481000"/>
              <a:ext cx="362160" cy="12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A4E672-1AA6-C54B-ADF3-D8728EE806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8680" y="5417640"/>
                <a:ext cx="393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4C8168-125C-554C-AF2B-5BAFBD808445}"/>
                  </a:ext>
                </a:extLst>
              </p14:cNvPr>
              <p14:cNvContentPartPr/>
              <p14:nvPr/>
            </p14:nvContentPartPr>
            <p14:xfrm>
              <a:off x="2655720" y="5480280"/>
              <a:ext cx="3130920" cy="16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4C8168-125C-554C-AF2B-5BAFBD8084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9880" y="5416920"/>
                <a:ext cx="31622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B37F29-0851-CF43-88AB-85BD0EC29B8E}"/>
                  </a:ext>
                </a:extLst>
              </p14:cNvPr>
              <p14:cNvContentPartPr/>
              <p14:nvPr/>
            </p14:nvContentPartPr>
            <p14:xfrm>
              <a:off x="2375640" y="5816880"/>
              <a:ext cx="2878200" cy="9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B37F29-0851-CF43-88AB-85BD0EC29B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9800" y="5753520"/>
                <a:ext cx="29095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FCA1B4-7CEF-454D-865D-18A245F1DD60}"/>
                  </a:ext>
                </a:extLst>
              </p14:cNvPr>
              <p14:cNvContentPartPr/>
              <p14:nvPr/>
            </p14:nvContentPartPr>
            <p14:xfrm>
              <a:off x="3476880" y="6368040"/>
              <a:ext cx="1808640" cy="8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FCA1B4-7CEF-454D-865D-18A245F1DD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61040" y="6304680"/>
                <a:ext cx="183996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87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  <p:bldP spid="37" grpId="0"/>
      <p:bldP spid="38" grpId="0"/>
      <p:bldP spid="39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PKCS #7 padding oracles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19601" y="1784960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1||j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19600" y="261869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2||j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19601" y="390963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i||j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524000" y="609601"/>
            <a:ext cx="2697531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Second lowest byte of M[1]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000" dirty="0"/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1" y="5100936"/>
            <a:ext cx="368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j =  M[1][16]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>
                <a:ea typeface="Cambria Math" charset="0"/>
                <a:cs typeface="Cambria Math" charset="0"/>
              </a:rPr>
              <a:t>01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⨁ </a:t>
            </a:r>
            <a:r>
              <a:rPr lang="en-US" sz="2400" dirty="0">
                <a:ea typeface="Cambria Math" charset="0"/>
                <a:cs typeface="Cambria Math" charset="0"/>
              </a:rPr>
              <a:t>02</a:t>
            </a:r>
            <a:r>
              <a:rPr lang="en-US" sz="2400" dirty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Return error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Return ok</a:t>
            </a:r>
          </a:p>
        </p:txBody>
      </p:sp>
    </p:spTree>
    <p:extLst>
      <p:ext uri="{BB962C8B-B14F-4D97-AF65-F5344CB8AC3E}">
        <p14:creationId xmlns:p14="http://schemas.microsoft.com/office/powerpoint/2010/main" val="34986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Can we change decryption implementation?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Return 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5486400"/>
            <a:ext cx="5262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Returning other error code (if padding fails)</a:t>
            </a:r>
          </a:p>
        </p:txBody>
      </p:sp>
    </p:spTree>
    <p:extLst>
      <p:ext uri="{BB962C8B-B14F-4D97-AF65-F5344CB8AC3E}">
        <p14:creationId xmlns:p14="http://schemas.microsoft.com/office/powerpoint/2010/main" val="333050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Chosen </a:t>
            </a:r>
            <a:r>
              <a:rPr lang="en-US" b="1" dirty="0" err="1"/>
              <a:t>ciphertext</a:t>
            </a:r>
            <a:r>
              <a:rPr lang="en-US" b="1" dirty="0"/>
              <a:t> attacks against CBC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2133600" y="1371601"/>
          <a:ext cx="7924800" cy="504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Vaudenay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10’s of chosen </a:t>
                      </a:r>
                      <a:r>
                        <a:rPr lang="en-US" dirty="0" err="1"/>
                        <a:t>ciphertexts</a:t>
                      </a:r>
                      <a:r>
                        <a:rPr lang="en-US" dirty="0"/>
                        <a:t>, recovers message bits from 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. Called “padding oracle attack”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Canvel</a:t>
                      </a:r>
                      <a:r>
                        <a:rPr lang="en-US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Shows how to use </a:t>
                      </a:r>
                      <a:r>
                        <a:rPr lang="en-US" baseline="0" dirty="0" err="1"/>
                        <a:t>Vaudenay’s</a:t>
                      </a:r>
                      <a:r>
                        <a:rPr lang="en-US" baseline="0" dirty="0"/>
                        <a:t> ideas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Degabriele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Breaks </a:t>
                      </a:r>
                      <a:r>
                        <a:rPr lang="en-US" baseline="0" dirty="0" err="1"/>
                        <a:t>IPsec</a:t>
                      </a:r>
                      <a:r>
                        <a:rPr lang="en-US" baseline="0" dirty="0"/>
                        <a:t> encryption-only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Plaintext recovery against 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</a:t>
                      </a:r>
                      <a:r>
                        <a:rPr lang="en-US" baseline="0" dirty="0"/>
                        <a:t> Rizzo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Breaking </a:t>
                      </a:r>
                      <a:r>
                        <a:rPr lang="en-US" baseline="0" dirty="0" err="1"/>
                        <a:t>ASP.net</a:t>
                      </a:r>
                      <a:r>
                        <a:rPr lang="en-US" baseline="0" dirty="0"/>
                        <a:t> 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Jager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Somorovsky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XML encryption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 Rizzo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“Beast” attacks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Attack against DTLS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dirty="0"/>
                        <a:t>, Paterson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13 attack against DTLS and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Albrecht,</a:t>
                      </a:r>
                      <a:r>
                        <a:rPr lang="en-US" baseline="0" dirty="0"/>
                        <a:t>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microseconds against Amazon’s s2n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26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 active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D4DA6C4-9006-894D-B376-A4D21866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88921" y="1875870"/>
            <a:ext cx="779079" cy="1541463"/>
          </a:xfrm>
          <a:prstGeom prst="rect">
            <a:avLst/>
          </a:prstGeom>
          <a:noFill/>
        </p:spPr>
      </p:pic>
      <p:pic>
        <p:nvPicPr>
          <p:cNvPr id="11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272DB6C0-EF2D-004D-8CEB-A7EDBBE4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752600"/>
            <a:ext cx="1260475" cy="1145326"/>
          </a:xfrm>
          <a:prstGeom prst="rect">
            <a:avLst/>
          </a:prstGeom>
          <a:noFill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6DAD6A-060D-6741-9B73-83B9DD282E86}"/>
              </a:ext>
            </a:extLst>
          </p:cNvPr>
          <p:cNvCxnSpPr/>
          <p:nvPr/>
        </p:nvCxnSpPr>
        <p:spPr>
          <a:xfrm flipV="1">
            <a:off x="7159171" y="206409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723A68-1C3F-2C43-8114-9621FCD5731B}"/>
              </a:ext>
            </a:extLst>
          </p:cNvPr>
          <p:cNvCxnSpPr/>
          <p:nvPr/>
        </p:nvCxnSpPr>
        <p:spPr>
          <a:xfrm flipH="1" flipV="1">
            <a:off x="7159172" y="2438400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774E0-FC86-444C-8747-E81B64C2C967}"/>
              </a:ext>
            </a:extLst>
          </p:cNvPr>
          <p:cNvSpPr txBox="1"/>
          <p:nvPr/>
        </p:nvSpPr>
        <p:spPr>
          <a:xfrm>
            <a:off x="9292771" y="3276600"/>
            <a:ext cx="2031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Decryption oracle</a:t>
            </a:r>
          </a:p>
        </p:txBody>
      </p:sp>
      <p:pic>
        <p:nvPicPr>
          <p:cNvPr id="14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7AB148-15F7-5A4C-A786-F20AFB97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019" y="1860630"/>
            <a:ext cx="779079" cy="1541463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1243E6-720E-2248-ABC3-31C2B14382A2}"/>
              </a:ext>
            </a:extLst>
          </p:cNvPr>
          <p:cNvSpPr txBox="1"/>
          <p:nvPr/>
        </p:nvSpPr>
        <p:spPr>
          <a:xfrm>
            <a:off x="381000" y="3276600"/>
            <a:ext cx="2005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Encryption oracle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DD84E6-D98E-D74E-BCFF-1BF04C96D6B6}"/>
              </a:ext>
            </a:extLst>
          </p:cNvPr>
          <p:cNvCxnSpPr>
            <a:cxnSpLocks/>
          </p:cNvCxnSpPr>
          <p:nvPr/>
        </p:nvCxnSpPr>
        <p:spPr>
          <a:xfrm flipH="1" flipV="1">
            <a:off x="2133601" y="207079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CF858-72C6-724F-84C0-4460E95ADAEA}"/>
              </a:ext>
            </a:extLst>
          </p:cNvPr>
          <p:cNvCxnSpPr>
            <a:cxnSpLocks/>
          </p:cNvCxnSpPr>
          <p:nvPr/>
        </p:nvCxnSpPr>
        <p:spPr>
          <a:xfrm flipV="1">
            <a:off x="2133601" y="244748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F21B48-970D-2348-9DD0-CD9DC95D2081}"/>
              </a:ext>
            </a:extLst>
          </p:cNvPr>
          <p:cNvSpPr txBox="1"/>
          <p:nvPr/>
        </p:nvSpPr>
        <p:spPr>
          <a:xfrm>
            <a:off x="2438400" y="4343400"/>
            <a:ext cx="7177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 can obtain ciphertexts, send manipulated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an encryption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a decryption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Models man-in-the-middle (MITM) attacks, for example</a:t>
            </a:r>
          </a:p>
        </p:txBody>
      </p:sp>
    </p:spTree>
    <p:extLst>
      <p:ext uri="{BB962C8B-B14F-4D97-AF65-F5344CB8AC3E}">
        <p14:creationId xmlns:p14="http://schemas.microsoft.com/office/powerpoint/2010/main" val="170333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85E1-304E-8C4E-AF59-E0DB352D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15000"/>
            <a:ext cx="695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3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D8AA-1B3E-EB40-9B3B-C29A5E9E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Authenticated encryption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01A1-2320-0845-B1E0-77B3E93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04578-FEFD-FC42-BB2A-1E3914C67D0D}"/>
              </a:ext>
            </a:extLst>
          </p:cNvPr>
          <p:cNvSpPr txBox="1"/>
          <p:nvPr/>
        </p:nvSpPr>
        <p:spPr>
          <a:xfrm>
            <a:off x="838200" y="1123890"/>
            <a:ext cx="1040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 can’t distinguish between:    encryption &amp; decryption     versus    random bits &amp; bot oracle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16CB9-4DF5-7F4F-8301-B138A154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5975351"/>
            <a:ext cx="85217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06450-A66E-5D4C-95E8-B1A3FBB7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03374"/>
            <a:ext cx="4271818" cy="4111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0B8F1C-26D1-564B-8020-20505B66249D}"/>
                  </a:ext>
                </a:extLst>
              </p14:cNvPr>
              <p14:cNvContentPartPr/>
              <p14:nvPr/>
            </p14:nvContentPartPr>
            <p14:xfrm>
              <a:off x="1201680" y="4860360"/>
              <a:ext cx="1417680" cy="84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0B8F1C-26D1-564B-8020-20505B6624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5840" y="4797000"/>
                <a:ext cx="144900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318963-B48B-1B49-85C0-FCAB406AEF9F}"/>
                  </a:ext>
                </a:extLst>
              </p14:cNvPr>
              <p14:cNvContentPartPr/>
              <p14:nvPr/>
            </p14:nvContentPartPr>
            <p14:xfrm>
              <a:off x="3271680" y="4263120"/>
              <a:ext cx="737280" cy="13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318963-B48B-1B49-85C0-FCAB406AEF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5840" y="4199760"/>
                <a:ext cx="768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EB82AD-5C35-494B-A151-4B3FE084D678}"/>
                  </a:ext>
                </a:extLst>
              </p14:cNvPr>
              <p14:cNvContentPartPr/>
              <p14:nvPr/>
            </p14:nvContentPartPr>
            <p14:xfrm>
              <a:off x="1607400" y="3759120"/>
              <a:ext cx="193680" cy="10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EB82AD-5C35-494B-A151-4B3FE084D6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560" y="3695760"/>
                <a:ext cx="225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64F9BA-1D67-D84E-A3E7-A85E214AFB5A}"/>
                  </a:ext>
                </a:extLst>
              </p14:cNvPr>
              <p14:cNvContentPartPr/>
              <p14:nvPr/>
            </p14:nvContentPartPr>
            <p14:xfrm>
              <a:off x="2112840" y="3781800"/>
              <a:ext cx="265680" cy="9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64F9BA-1D67-D84E-A3E7-A85E214AFB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7000" y="3718440"/>
                <a:ext cx="2970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05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CD2B-556B-0C40-9384-B55B3EE7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ROR + CTXT &lt;=&gt; ROR-CCA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97B9-628E-2C48-811A-05D4456D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28000" cy="48006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“decompose” ROR-CCA security into two separate notions</a:t>
            </a:r>
          </a:p>
          <a:p>
            <a:pPr lvl="1"/>
            <a:r>
              <a:rPr lang="en-US" dirty="0"/>
              <a:t>ROR security (which we saw earlier)</a:t>
            </a:r>
          </a:p>
          <a:p>
            <a:pPr lvl="1"/>
            <a:r>
              <a:rPr lang="en-US" dirty="0"/>
              <a:t>Ciphertext integrity (CTXT) </a:t>
            </a:r>
          </a:p>
          <a:p>
            <a:pPr lvl="2"/>
            <a:r>
              <a:rPr lang="en-US" dirty="0"/>
              <a:t>Adversary, given encryption oracle, can’t construct </a:t>
            </a:r>
            <a:r>
              <a:rPr lang="en-US" b="1" i="1" dirty="0"/>
              <a:t>any</a:t>
            </a:r>
            <a:r>
              <a:rPr lang="en-US" dirty="0"/>
              <a:t> new ciphertext that decrypts to some message	 </a:t>
            </a:r>
          </a:p>
          <a:p>
            <a:r>
              <a:rPr lang="en-US" dirty="0"/>
              <a:t>Leave it to notes:</a:t>
            </a:r>
          </a:p>
          <a:p>
            <a:pPr lvl="1"/>
            <a:r>
              <a:rPr lang="en-US" dirty="0"/>
              <a:t>Show ROR-CCA implied by ROR + CTXT</a:t>
            </a:r>
          </a:p>
          <a:p>
            <a:pPr lvl="1"/>
            <a:r>
              <a:rPr lang="en-US" dirty="0"/>
              <a:t>Show ROR implied by ROR-CCA</a:t>
            </a:r>
          </a:p>
          <a:p>
            <a:pPr lvl="1"/>
            <a:r>
              <a:rPr lang="en-US" dirty="0"/>
              <a:t>Show CTXT implied by ROR-CCA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F207-C88B-294C-83D1-B0DA356A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E547-7E1E-FD4E-9173-9DA22300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6172201"/>
            <a:ext cx="43815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4CD08-CC04-6740-AF48-D3AB93C5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D0AA3-8C3A-474C-B574-CCDF189C0E4A}"/>
                  </a:ext>
                </a:extLst>
              </p14:cNvPr>
              <p14:cNvContentPartPr/>
              <p14:nvPr/>
            </p14:nvContentPartPr>
            <p14:xfrm>
              <a:off x="9718200" y="2495160"/>
              <a:ext cx="795240" cy="12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D0AA3-8C3A-474C-B574-CCDF189C0E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2360" y="2431800"/>
                <a:ext cx="826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56E0DE-C028-194F-930A-CAA6B464B4CA}"/>
                  </a:ext>
                </a:extLst>
              </p14:cNvPr>
              <p14:cNvContentPartPr/>
              <p14:nvPr/>
            </p14:nvContentPartPr>
            <p14:xfrm>
              <a:off x="9593280" y="4071960"/>
              <a:ext cx="983880" cy="13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56E0DE-C028-194F-930A-CAA6B464B4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7440" y="4008600"/>
                <a:ext cx="10152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011C65-DA50-F843-AD26-606DA6BB8F1E}"/>
                  </a:ext>
                </a:extLst>
              </p14:cNvPr>
              <p14:cNvContentPartPr/>
              <p14:nvPr/>
            </p14:nvContentPartPr>
            <p14:xfrm>
              <a:off x="9920880" y="5847840"/>
              <a:ext cx="1230120" cy="16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011C65-DA50-F843-AD26-606DA6BB8F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5040" y="5784480"/>
                <a:ext cx="1261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85688E-7E75-4F4F-9F33-9A9F5C3AAE5D}"/>
                  </a:ext>
                </a:extLst>
              </p14:cNvPr>
              <p14:cNvContentPartPr/>
              <p14:nvPr/>
            </p14:nvContentPartPr>
            <p14:xfrm>
              <a:off x="6204960" y="4661280"/>
              <a:ext cx="701640" cy="20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85688E-7E75-4F4F-9F33-9A9F5C3AAE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9120" y="4597920"/>
                <a:ext cx="7329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D50D54-14E6-7C4A-9E20-8FA2D2DFA78B}"/>
                  </a:ext>
                </a:extLst>
              </p14:cNvPr>
              <p14:cNvContentPartPr/>
              <p14:nvPr/>
            </p14:nvContentPartPr>
            <p14:xfrm>
              <a:off x="5639760" y="3980880"/>
              <a:ext cx="2256120" cy="711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D50D54-14E6-7C4A-9E20-8FA2D2DFA7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00" y="3971520"/>
                <a:ext cx="227484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5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F16A-E7E2-334F-AE92-5042D39250A1}"/>
              </a:ext>
            </a:extLst>
          </p:cNvPr>
          <p:cNvSpPr txBox="1"/>
          <p:nvPr/>
        </p:nvSpPr>
        <p:spPr>
          <a:xfrm>
            <a:off x="1562920" y="5505271"/>
            <a:ext cx="575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Reject if |C| != 4n</a:t>
            </a:r>
          </a:p>
          <a:p>
            <a:r>
              <a:rPr lang="en-US" sz="2400" dirty="0"/>
              <a:t>Decrypt via inverse of tweakable </a:t>
            </a:r>
            <a:r>
              <a:rPr lang="en-US" sz="2400" dirty="0" err="1"/>
              <a:t>blockcipher</a:t>
            </a:r>
            <a:endParaRPr lang="en-US" sz="2400" dirty="0"/>
          </a:p>
          <a:p>
            <a:r>
              <a:rPr lang="en-US" sz="2400" dirty="0"/>
              <a:t>Return resulting M1 || M2 || M3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D8EC35-E698-C84F-B922-AB2BBF57A2D1}"/>
                  </a:ext>
                </a:extLst>
              </p14:cNvPr>
              <p14:cNvContentPartPr/>
              <p14:nvPr/>
            </p14:nvContentPartPr>
            <p14:xfrm>
              <a:off x="2772360" y="2988360"/>
              <a:ext cx="145080" cy="81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D8EC35-E698-C84F-B922-AB2BBF57A2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6520" y="2925000"/>
                <a:ext cx="17640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C4CCC3-55CD-754E-93BE-00557737B61B}"/>
                  </a:ext>
                </a:extLst>
              </p14:cNvPr>
              <p14:cNvContentPartPr/>
              <p14:nvPr/>
            </p14:nvContentPartPr>
            <p14:xfrm>
              <a:off x="2117880" y="4196880"/>
              <a:ext cx="394560" cy="258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C4CCC3-55CD-754E-93BE-00557737B6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2040" y="4133520"/>
                <a:ext cx="4258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D8CAA1-745A-F748-9DBE-9334CE84AC14}"/>
                  </a:ext>
                </a:extLst>
              </p14:cNvPr>
              <p14:cNvContentPartPr/>
              <p14:nvPr/>
            </p14:nvContentPartPr>
            <p14:xfrm>
              <a:off x="1616040" y="2066760"/>
              <a:ext cx="4013280" cy="234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D8CAA1-745A-F748-9DBE-9334CE84AC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6680" y="2057400"/>
                <a:ext cx="4032000" cy="23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3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/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Decrypt C1, C2, C3 to get back M1, M2, M3</a:t>
                </a:r>
              </a:p>
              <a:p>
                <a:r>
                  <a:rPr lang="en-US" sz="2400" dirty="0"/>
                  <a:t>Recompute T’, check that it equals T. If not return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Return M1 || M2 || M3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blipFill>
                <a:blip r:embed="rId6"/>
                <a:stretch>
                  <a:fillRect l="-1541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7C84A-190E-C34A-8B9E-BE82ED862EE9}"/>
              </a:ext>
            </a:extLst>
          </p:cNvPr>
          <p:cNvSpPr/>
          <p:nvPr/>
        </p:nvSpPr>
        <p:spPr>
          <a:xfrm>
            <a:off x="6891808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055FF-A80A-1D43-A941-82629F889797}"/>
              </a:ext>
            </a:extLst>
          </p:cNvPr>
          <p:cNvCxnSpPr/>
          <p:nvPr/>
        </p:nvCxnSpPr>
        <p:spPr>
          <a:xfrm>
            <a:off x="7272808" y="2611978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E81EA-07C6-E64E-85B0-C13D1381BEFC}"/>
              </a:ext>
            </a:extLst>
          </p:cNvPr>
          <p:cNvCxnSpPr/>
          <p:nvPr/>
        </p:nvCxnSpPr>
        <p:spPr>
          <a:xfrm>
            <a:off x="7272808" y="363008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/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M3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blipFill>
                <a:blip r:embed="rId7"/>
                <a:stretch>
                  <a:fillRect l="-2817" t="-6667" r="-14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FA18A31-3A35-F24F-80A4-ACAD9ED95AE4}"/>
              </a:ext>
            </a:extLst>
          </p:cNvPr>
          <p:cNvSpPr txBox="1"/>
          <p:nvPr/>
        </p:nvSpPr>
        <p:spPr>
          <a:xfrm>
            <a:off x="7120408" y="4050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6BD864-C5DF-CC49-A640-96BDCEB1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208" y="3186038"/>
            <a:ext cx="520700" cy="330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53FD0C-0768-B846-A139-90A92247B4EA}"/>
                  </a:ext>
                </a:extLst>
              </p14:cNvPr>
              <p14:cNvContentPartPr/>
              <p14:nvPr/>
            </p14:nvContentPartPr>
            <p14:xfrm>
              <a:off x="7191000" y="3214800"/>
              <a:ext cx="367920" cy="15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53FD0C-0768-B846-A139-90A92247B4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5160" y="3151440"/>
                <a:ext cx="399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44CB17-6FE0-0542-94BE-81F4C6177DAF}"/>
                  </a:ext>
                </a:extLst>
              </p14:cNvPr>
              <p14:cNvContentPartPr/>
              <p14:nvPr/>
            </p14:nvContentPartPr>
            <p14:xfrm>
              <a:off x="7474320" y="3321720"/>
              <a:ext cx="38880" cy="1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44CB17-6FE0-0542-94BE-81F4C6177D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8480" y="3258360"/>
                <a:ext cx="7020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92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4525963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7292-C47E-FE47-8F05-65288EA6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34267"/>
            <a:ext cx="40640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669B-1FA4-E448-98B9-B5944A58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D06CE2-6760-5543-AF54-D837DF158F87}"/>
              </a:ext>
            </a:extLst>
          </p:cNvPr>
          <p:cNvSpPr txBox="1">
            <a:spLocks/>
          </p:cNvSpPr>
          <p:nvPr/>
        </p:nvSpPr>
        <p:spPr>
          <a:xfrm>
            <a:off x="609600" y="3348039"/>
            <a:ext cx="5901267" cy="2519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Luby-Rackoff</a:t>
            </a:r>
            <a:r>
              <a:rPr lang="en-US" dirty="0"/>
              <a:t> 3 round </a:t>
            </a:r>
            <a:r>
              <a:rPr lang="en-US" b="1" i="1" dirty="0"/>
              <a:t>not</a:t>
            </a:r>
            <a:r>
              <a:rPr lang="en-US" dirty="0"/>
              <a:t> SPRP secure or STPRP secure</a:t>
            </a:r>
          </a:p>
          <a:p>
            <a:pPr lvl="1"/>
            <a:r>
              <a:rPr lang="en-US" dirty="0"/>
              <a:t>Need 4 rounds of Feistel</a:t>
            </a:r>
          </a:p>
          <a:p>
            <a:r>
              <a:rPr lang="en-US" dirty="0"/>
              <a:t>XE construction </a:t>
            </a:r>
            <a:r>
              <a:rPr lang="en-US" b="1" i="1" dirty="0"/>
              <a:t>not</a:t>
            </a:r>
            <a:r>
              <a:rPr lang="en-US" dirty="0"/>
              <a:t> secure either</a:t>
            </a:r>
          </a:p>
        </p:txBody>
      </p:sp>
    </p:spTree>
    <p:extLst>
      <p:ext uri="{BB962C8B-B14F-4D97-AF65-F5344CB8AC3E}">
        <p14:creationId xmlns:p14="http://schemas.microsoft.com/office/powerpoint/2010/main" val="13552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66A389-AC66-C040-AB9C-D76B210BD257}"/>
              </a:ext>
            </a:extLst>
          </p:cNvPr>
          <p:cNvSpPr txBox="1"/>
          <p:nvPr/>
        </p:nvSpPr>
        <p:spPr>
          <a:xfrm>
            <a:off x="533400" y="5566370"/>
            <a:ext cx="252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caveat:</a:t>
            </a:r>
          </a:p>
          <a:p>
            <a:r>
              <a:rPr lang="en-US" dirty="0"/>
              <a:t>Don’t allow tweaking </a:t>
            </a:r>
          </a:p>
          <a:p>
            <a:r>
              <a:rPr lang="en-US" dirty="0"/>
              <a:t>by </a:t>
            </a:r>
            <a:r>
              <a:rPr lang="en-US" dirty="0" err="1"/>
              <a:t>i</a:t>
            </a:r>
            <a:r>
              <a:rPr lang="en-US" dirty="0"/>
              <a:t> = 0, otherwise attack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8BFC1B-8785-A244-B3D8-1E118B120315}"/>
              </a:ext>
            </a:extLst>
          </p:cNvPr>
          <p:cNvGrpSpPr/>
          <p:nvPr/>
        </p:nvGrpSpPr>
        <p:grpSpPr>
          <a:xfrm>
            <a:off x="3429000" y="4351584"/>
            <a:ext cx="762000" cy="533400"/>
            <a:chOff x="3810000" y="3007886"/>
            <a:chExt cx="762000" cy="533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1C0470-5BCC-084A-A7AF-385760EB739D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062E6A-E570-B643-B4B4-C77F21A1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FF7AA0-B00F-B044-9E09-DA80C3FEBB2C}"/>
              </a:ext>
            </a:extLst>
          </p:cNvPr>
          <p:cNvSpPr txBox="1"/>
          <p:nvPr/>
        </p:nvSpPr>
        <p:spPr>
          <a:xfrm>
            <a:off x="3509918" y="33528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F83BB5B-AA00-7B4C-AF82-4659B4C26052}"/>
              </a:ext>
            </a:extLst>
          </p:cNvPr>
          <p:cNvGrpSpPr/>
          <p:nvPr/>
        </p:nvGrpSpPr>
        <p:grpSpPr>
          <a:xfrm>
            <a:off x="2057400" y="3875274"/>
            <a:ext cx="762000" cy="533400"/>
            <a:chOff x="3810000" y="3007886"/>
            <a:chExt cx="762000" cy="5334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60892A2-6201-1B4F-8BC1-2BF5199717F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5A76A-0C25-6D4F-8749-007AEFD7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9DBC8DF5-A603-5A41-85B4-EDF61ED529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05733" y="3846993"/>
            <a:ext cx="193675" cy="488950"/>
            <a:chOff x="3113" y="1639"/>
            <a:chExt cx="122" cy="308"/>
          </a:xfrm>
        </p:grpSpPr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879B65C6-0F84-D747-ABBE-25A28DB3F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449DB294-F851-C84B-B144-BA74AD27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969CA848-8D98-664A-8C4C-4F79B18E1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2DA52B-4B69-7E48-81D8-AA97FA4DE537}"/>
              </a:ext>
            </a:extLst>
          </p:cNvPr>
          <p:cNvCxnSpPr>
            <a:stCxn id="60" idx="6"/>
            <a:endCxn id="53" idx="0"/>
          </p:cNvCxnSpPr>
          <p:nvPr/>
        </p:nvCxnSpPr>
        <p:spPr>
          <a:xfrm flipV="1">
            <a:off x="3189937" y="4140681"/>
            <a:ext cx="415796" cy="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BA183F-56AE-9D4D-B2A8-6DE6B2917290}"/>
              </a:ext>
            </a:extLst>
          </p:cNvPr>
          <p:cNvCxnSpPr/>
          <p:nvPr/>
        </p:nvCxnSpPr>
        <p:spPr>
          <a:xfrm>
            <a:off x="3702571" y="48849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12BD8F-780B-DF49-8DA6-4C6DE791A95F}"/>
              </a:ext>
            </a:extLst>
          </p:cNvPr>
          <p:cNvSpPr txBox="1"/>
          <p:nvPr/>
        </p:nvSpPr>
        <p:spPr>
          <a:xfrm>
            <a:off x="1295400" y="39565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3FCDCD-B2BF-674E-AFDD-C610A30BD42D}"/>
              </a:ext>
            </a:extLst>
          </p:cNvPr>
          <p:cNvCxnSpPr>
            <a:endCxn id="48" idx="1"/>
          </p:cNvCxnSpPr>
          <p:nvPr/>
        </p:nvCxnSpPr>
        <p:spPr>
          <a:xfrm>
            <a:off x="1656500" y="4141475"/>
            <a:ext cx="400900" cy="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36">
            <a:extLst>
              <a:ext uri="{FF2B5EF4-FFF2-40B4-BE49-F238E27FC236}">
                <a16:creationId xmlns:a16="http://schemas.microsoft.com/office/drawing/2014/main" id="{6C733141-0DE3-BF48-A518-E05B2B9CFED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996262" y="3854450"/>
            <a:ext cx="193675" cy="390525"/>
            <a:chOff x="3113" y="1701"/>
            <a:chExt cx="122" cy="246"/>
          </a:xfrm>
        </p:grpSpPr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5FCB4006-89F2-B145-B8D2-C8BC7852B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Oval 38">
              <a:extLst>
                <a:ext uri="{FF2B5EF4-FFF2-40B4-BE49-F238E27FC236}">
                  <a16:creationId xmlns:a16="http://schemas.microsoft.com/office/drawing/2014/main" id="{709553CF-40E0-C54B-ADDA-22076013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1353B20-F8E0-554E-A726-89A7CA1080BE}"/>
              </a:ext>
            </a:extLst>
          </p:cNvPr>
          <p:cNvSpPr txBox="1"/>
          <p:nvPr/>
        </p:nvSpPr>
        <p:spPr>
          <a:xfrm>
            <a:off x="2961337" y="34290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62" name="Line 37">
            <a:extLst>
              <a:ext uri="{FF2B5EF4-FFF2-40B4-BE49-F238E27FC236}">
                <a16:creationId xmlns:a16="http://schemas.microsoft.com/office/drawing/2014/main" id="{4679F55A-35CF-9648-AAE6-8274CD710C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1473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3" name="Oval 38">
            <a:extLst>
              <a:ext uri="{FF2B5EF4-FFF2-40B4-BE49-F238E27FC236}">
                <a16:creationId xmlns:a16="http://schemas.microsoft.com/office/drawing/2014/main" id="{BD2F82B5-48E3-5F4B-9BC7-0C6CF80AE9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5318" y="4118694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4" name="Line 37">
            <a:extLst>
              <a:ext uri="{FF2B5EF4-FFF2-40B4-BE49-F238E27FC236}">
                <a16:creationId xmlns:a16="http://schemas.microsoft.com/office/drawing/2014/main" id="{D79461D3-88FA-D347-B0F2-73767020A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2571" y="4921250"/>
            <a:ext cx="0" cy="48895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Oval 38">
            <a:extLst>
              <a:ext uri="{FF2B5EF4-FFF2-40B4-BE49-F238E27FC236}">
                <a16:creationId xmlns:a16="http://schemas.microsoft.com/office/drawing/2014/main" id="{63B06FE3-83F5-E446-A0D9-43A23F51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733" y="5019675"/>
            <a:ext cx="193675" cy="195263"/>
          </a:xfrm>
          <a:prstGeom prst="ellips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39">
            <a:extLst>
              <a:ext uri="{FF2B5EF4-FFF2-40B4-BE49-F238E27FC236}">
                <a16:creationId xmlns:a16="http://schemas.microsoft.com/office/drawing/2014/main" id="{2A3FB64E-5A55-144D-AD34-CE0E75F3A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733" y="5116513"/>
            <a:ext cx="193675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23B5F-5D39-8D46-A492-F2B52F4449EE}"/>
              </a:ext>
            </a:extLst>
          </p:cNvPr>
          <p:cNvCxnSpPr/>
          <p:nvPr/>
        </p:nvCxnSpPr>
        <p:spPr>
          <a:xfrm flipV="1">
            <a:off x="3276600" y="5116513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Line 37">
            <a:extLst>
              <a:ext uri="{FF2B5EF4-FFF2-40B4-BE49-F238E27FC236}">
                <a16:creationId xmlns:a16="http://schemas.microsoft.com/office/drawing/2014/main" id="{5C1B351D-8573-7A4C-A961-E93FEF938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141475"/>
            <a:ext cx="0" cy="986806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18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5" grpId="0" animBg="1"/>
      <p:bldP spid="66" grpId="0" animBg="1"/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2"/>
            <a:ext cx="8229600" cy="1143000"/>
          </a:xfrm>
        </p:spPr>
        <p:txBody>
          <a:bodyPr/>
          <a:lstStyle/>
          <a:p>
            <a:r>
              <a:rPr lang="en-US" b="1" dirty="0"/>
              <a:t>Recap of OCB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84238"/>
            <a:ext cx="10134600" cy="4525963"/>
          </a:xfrm>
        </p:spPr>
        <p:txBody>
          <a:bodyPr/>
          <a:lstStyle/>
          <a:p>
            <a:r>
              <a:rPr lang="en-US" dirty="0"/>
              <a:t>We only showed simplified version of algorithm. </a:t>
            </a:r>
          </a:p>
          <a:p>
            <a:pPr lvl="1"/>
            <a:r>
              <a:rPr lang="en-US" dirty="0"/>
              <a:t>Handling non-multiple-of-n messages, choosing z</a:t>
            </a:r>
          </a:p>
          <a:p>
            <a:r>
              <a:rPr lang="en-US" dirty="0"/>
              <a:t>OCB fastest “single pass” AE scheme in most contexts</a:t>
            </a:r>
          </a:p>
          <a:p>
            <a:r>
              <a:rPr lang="en-US" dirty="0"/>
              <a:t>Up next: message authentication, generic composition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2" y="3733801"/>
            <a:ext cx="8470269" cy="287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1958" y="6477000"/>
            <a:ext cx="23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length (bytes)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159017" y="4796251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Cycles/byte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8392" y="3364469"/>
            <a:ext cx="31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Krovetz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2011]: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6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896C-C15D-414F-A05D-DB02E303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1D341-1A6A-AB4D-92F5-5678F02B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class: authenticated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build symmetric encryption that resists active attacks?</a:t>
            </a:r>
          </a:p>
          <a:p>
            <a:r>
              <a:rPr lang="en-US" dirty="0"/>
              <a:t>Authenticated encryption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r>
              <a:rPr lang="en-US" dirty="0"/>
              <a:t>Integrity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106F-047A-2446-969F-E1B8C6C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CPA definitions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AF46-29A4-804F-AA19-3E070C10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ways to define confidentiality under chosen-plaintext attack (CPA) for symmetric encryption</a:t>
            </a:r>
          </a:p>
          <a:p>
            <a:r>
              <a:rPr lang="en-US" dirty="0"/>
              <a:t>IND-CPA is classic one</a:t>
            </a:r>
          </a:p>
          <a:p>
            <a:pPr lvl="1"/>
            <a:r>
              <a:rPr lang="en-US" dirty="0"/>
              <a:t>Inherited from asymmetric encryption literature</a:t>
            </a:r>
          </a:p>
          <a:p>
            <a:r>
              <a:rPr lang="en-US" dirty="0"/>
              <a:t>IND$ is used widely too</a:t>
            </a:r>
          </a:p>
          <a:p>
            <a:pPr lvl="1"/>
            <a:r>
              <a:rPr lang="en-US" dirty="0"/>
              <a:t>Generally both easier to work with </a:t>
            </a:r>
            <a:r>
              <a:rPr lang="en-US" i="1" dirty="0"/>
              <a:t>and </a:t>
            </a:r>
            <a:r>
              <a:rPr lang="en-US" dirty="0"/>
              <a:t>strictly stronger</a:t>
            </a:r>
          </a:p>
          <a:p>
            <a:r>
              <a:rPr lang="en-US" dirty="0"/>
              <a:t>IND-SIM is not as widely used</a:t>
            </a:r>
          </a:p>
          <a:p>
            <a:pPr lvl="1"/>
            <a:r>
              <a:rPr lang="en-US" dirty="0"/>
              <a:t>Introduced for pedagogical purposes: introduction to simulator-based </a:t>
            </a:r>
            <a:r>
              <a:rPr lang="en-US" dirty="0" err="1"/>
              <a:t>defs</a:t>
            </a:r>
            <a:endParaRPr lang="en-US" dirty="0"/>
          </a:p>
          <a:p>
            <a:r>
              <a:rPr lang="en-US" b="1" i="1" dirty="0"/>
              <a:t>We’ll see that CPA is not nearly strong enough for practical use</a:t>
            </a:r>
          </a:p>
          <a:p>
            <a:pPr lvl="1"/>
            <a:r>
              <a:rPr lang="en-US" dirty="0"/>
              <a:t>But useful conceptual and technical building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50377-389E-3D48-8E29-2287564A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7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from a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2667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44196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6096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37395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54159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1905000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3074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4620553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6306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2877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4538481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6224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2795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4786260" y="25780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6503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381000" y="25123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4515043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6200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2771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30336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305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05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2508801" y="45878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47862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4252010" y="45878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6462660" y="43434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59525" y="44958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4594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5937801" y="45942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/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1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blipFill>
                <a:blip r:embed="rId2"/>
                <a:stretch>
                  <a:fillRect l="-8235" t="-8333" r="-8235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/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2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blipFill>
                <a:blip r:embed="rId3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/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3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blipFill>
                <a:blip r:embed="rId4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20A261-39F4-9844-8020-A75E2DAD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00" y="1342475"/>
            <a:ext cx="3619500" cy="330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77D6906-06DF-944D-8D40-864BA337A02D}"/>
              </a:ext>
            </a:extLst>
          </p:cNvPr>
          <p:cNvSpPr txBox="1"/>
          <p:nvPr/>
        </p:nvSpPr>
        <p:spPr>
          <a:xfrm>
            <a:off x="731520" y="5791200"/>
            <a:ext cx="485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generation simply picks random k-bit key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66587A-EFC4-8849-928F-AA9FA2297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46" y="1570188"/>
            <a:ext cx="3716654" cy="4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3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C504-4E12-E640-90C4-9832BE0B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EEB8-E53E-2947-B8D3-FBADD530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Stateful CTR mode</a:t>
            </a:r>
          </a:p>
          <a:p>
            <a:pPr lvl="1"/>
            <a:r>
              <a:rPr lang="en-US" dirty="0"/>
              <a:t>Store a counter across invocations of encryption, make sure it never repeats</a:t>
            </a:r>
          </a:p>
          <a:p>
            <a:r>
              <a:rPr lang="en-US" dirty="0"/>
              <a:t>Encrypted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977C-E94D-9C40-A383-A0DFE63A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9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Active attack example: session handling and login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24093" y="1600200"/>
            <a:ext cx="2013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/</a:t>
            </a:r>
            <a:r>
              <a:rPr lang="en-US" dirty="0" err="1"/>
              <a:t>index.html</a:t>
            </a:r>
            <a:endParaRPr lang="en-US" dirty="0"/>
          </a:p>
        </p:txBody>
      </p:sp>
      <p:cxnSp>
        <p:nvCxnSpPr>
          <p:cNvPr id="5" name="Straight Arrow Connector 24"/>
          <p:cNvCxnSpPr>
            <a:cxnSpLocks noChangeShapeType="1"/>
          </p:cNvCxnSpPr>
          <p:nvPr/>
        </p:nvCxnSpPr>
        <p:spPr bwMode="auto">
          <a:xfrm>
            <a:off x="4114800" y="19812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549" y="1600201"/>
            <a:ext cx="666903" cy="1319515"/>
          </a:xfrm>
          <a:prstGeom prst="rect">
            <a:avLst/>
          </a:prstGeom>
          <a:noFill/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261958" y="2438400"/>
            <a:ext cx="4422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 flipH="1">
            <a:off x="4114800" y="2360614"/>
            <a:ext cx="41910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3886201" y="33528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2" name="Straight Arrow Connector 24"/>
          <p:cNvCxnSpPr>
            <a:cxnSpLocks noChangeShapeType="1"/>
          </p:cNvCxnSpPr>
          <p:nvPr/>
        </p:nvCxnSpPr>
        <p:spPr bwMode="auto">
          <a:xfrm>
            <a:off x="4114800" y="37338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67200" y="45528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4" name="Straight Arrow Connector 26"/>
          <p:cNvCxnSpPr>
            <a:cxnSpLocks noChangeShapeType="1"/>
          </p:cNvCxnSpPr>
          <p:nvPr/>
        </p:nvCxnSpPr>
        <p:spPr bwMode="auto">
          <a:xfrm flipH="1">
            <a:off x="4114800" y="44180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3455582" y="3352800"/>
            <a:ext cx="278218" cy="1722060"/>
          </a:xfrm>
          <a:prstGeom prst="leftBrace">
            <a:avLst>
              <a:gd name="adj1" fmla="val 66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28801" y="3505201"/>
            <a:ext cx="17025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Protocol</a:t>
            </a:r>
          </a:p>
          <a:p>
            <a:r>
              <a:rPr lang="en-US" sz="2000" dirty="0"/>
              <a:t>is HTTPS.</a:t>
            </a:r>
          </a:p>
          <a:p>
            <a:r>
              <a:rPr lang="en-US" sz="2000" dirty="0"/>
              <a:t>Elsewhere else just HTTP.</a:t>
            </a:r>
          </a:p>
          <a:p>
            <a:endParaRPr lang="en-US" sz="2000" dirty="0"/>
          </a:p>
          <a:p>
            <a:r>
              <a:rPr lang="en-US" sz="2000" dirty="0"/>
              <a:t>Nowadays increasingly all HTTPS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478930" y="37908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038600" y="54864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0" name="Straight Arrow Connector 24"/>
          <p:cNvCxnSpPr>
            <a:cxnSpLocks noChangeShapeType="1"/>
          </p:cNvCxnSpPr>
          <p:nvPr/>
        </p:nvCxnSpPr>
        <p:spPr bwMode="auto">
          <a:xfrm>
            <a:off x="4114800" y="58674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4038601" y="59244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04" y="1508414"/>
            <a:ext cx="2076697" cy="1627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218FB6-977F-9D41-9CBF-BB34064E871E}"/>
                  </a:ext>
                </a:extLst>
              </p14:cNvPr>
              <p14:cNvContentPartPr/>
              <p14:nvPr/>
            </p14:nvContentPartPr>
            <p14:xfrm>
              <a:off x="5206680" y="6031440"/>
              <a:ext cx="1984680" cy="168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218FB6-977F-9D41-9CBF-BB34064E87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0840" y="5968080"/>
                <a:ext cx="201600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3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Hijacking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8100"/>
            <a:ext cx="8928100" cy="539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3800" y="6260068"/>
            <a:ext cx="381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codebutler.com</a:t>
            </a:r>
            <a:r>
              <a:rPr lang="en-US" dirty="0"/>
              <a:t>/</a:t>
            </a:r>
            <a:r>
              <a:rPr lang="en-US" dirty="0" err="1"/>
              <a:t>firesheep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0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1207394" cy="1190624"/>
          </a:xfrm>
          <a:prstGeom prst="rect">
            <a:avLst/>
          </a:prstGeom>
          <a:noFill/>
        </p:spPr>
      </p:pic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3" y="990601"/>
            <a:ext cx="779079" cy="154146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682472" y="609600"/>
            <a:ext cx="153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Facebook.com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68410" y="162580"/>
            <a:ext cx="3803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Security problems here?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0600" y="2173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key K only known to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504" y="3906809"/>
            <a:ext cx="513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83431Adf    =   CTR-</a:t>
            </a:r>
            <a:r>
              <a:rPr lang="en-US" sz="2400" dirty="0" err="1"/>
              <a:t>Enc</a:t>
            </a:r>
            <a:r>
              <a:rPr lang="en-US" sz="2400" dirty="0"/>
              <a:t>(K, “admin=0”)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048001" y="9906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7" name="Straight Arrow Connector 24"/>
          <p:cNvCxnSpPr>
            <a:cxnSpLocks noChangeShapeType="1"/>
          </p:cNvCxnSpPr>
          <p:nvPr/>
        </p:nvCxnSpPr>
        <p:spPr bwMode="auto">
          <a:xfrm>
            <a:off x="3276600" y="13716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429000" y="21906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9" name="Straight Arrow Connector 26"/>
          <p:cNvCxnSpPr>
            <a:cxnSpLocks noChangeShapeType="1"/>
          </p:cNvCxnSpPr>
          <p:nvPr/>
        </p:nvCxnSpPr>
        <p:spPr bwMode="auto">
          <a:xfrm flipH="1">
            <a:off x="3276600" y="20558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3640730" y="14286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3200400" y="27432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>
            <a:off x="3276600" y="31242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3200401" y="31812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7400" y="5329536"/>
            <a:ext cx="774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 client can simply flip a few bits to change admin=1</a:t>
            </a:r>
          </a:p>
        </p:txBody>
      </p:sp>
    </p:spTree>
    <p:extLst>
      <p:ext uri="{BB962C8B-B14F-4D97-AF65-F5344CB8AC3E}">
        <p14:creationId xmlns:p14="http://schemas.microsoft.com/office/powerpoint/2010/main" val="29742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CBC mode </a:t>
            </a:r>
            <a:r>
              <a:rPr lang="en-US" b="1"/>
              <a:t>has “malleability” issues, too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4419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152404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38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409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6373153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629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288526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74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45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1746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1898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1997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17481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2003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3"/>
            <a:endCxn id="35" idx="2"/>
          </p:cNvCxnSpPr>
          <p:nvPr/>
        </p:nvCxnSpPr>
        <p:spPr>
          <a:xfrm flipV="1">
            <a:off x="5050083" y="199627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781800" y="2002632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2"/>
          </p:cNvCxnSpPr>
          <p:nvPr/>
        </p:nvCxnSpPr>
        <p:spPr>
          <a:xfrm>
            <a:off x="3344773" y="2209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31242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3733801"/>
            <a:ext cx="654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change bits of M1 received by server??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10400" y="52641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6596480" y="4343401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7418335" y="47244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6200000" flipV="1">
            <a:off x="7220744" y="60026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136668" y="6097895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6" name="Oval 30"/>
          <p:cNvSpPr>
            <a:spLocks noChangeArrowheads="1"/>
          </p:cNvSpPr>
          <p:nvPr/>
        </p:nvSpPr>
        <p:spPr bwMode="auto">
          <a:xfrm flipV="1">
            <a:off x="7315201" y="48768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1"/>
          <p:cNvSpPr>
            <a:spLocks noChangeShapeType="1"/>
          </p:cNvSpPr>
          <p:nvPr/>
        </p:nvSpPr>
        <p:spPr bwMode="auto">
          <a:xfrm flipV="1">
            <a:off x="7315201" y="4975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715000" y="47199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6156146" y="49752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935573" y="51816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58184" y="609600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5100936"/>
            <a:ext cx="14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any </a:t>
            </a:r>
            <a:r>
              <a:rPr lang="en-US" sz="2400" dirty="0">
                <a:solidFill>
                  <a:srgbClr val="008000"/>
                </a:solidFill>
              </a:rPr>
              <a:t>D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DCBEE0-EE13-A449-BD27-AC2D4FE30934}"/>
                  </a:ext>
                </a:extLst>
              </p14:cNvPr>
              <p14:cNvContentPartPr/>
              <p14:nvPr/>
            </p14:nvContentPartPr>
            <p14:xfrm>
              <a:off x="6207480" y="3299760"/>
              <a:ext cx="563760" cy="14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DCBEE0-EE13-A449-BD27-AC2D4FE309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1640" y="3236400"/>
                <a:ext cx="5950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B6DCC6-54E4-304A-A978-DC77D5D4BBC7}"/>
                  </a:ext>
                </a:extLst>
              </p14:cNvPr>
              <p14:cNvContentPartPr/>
              <p14:nvPr/>
            </p14:nvContentPartPr>
            <p14:xfrm>
              <a:off x="7949160" y="1455120"/>
              <a:ext cx="566280" cy="21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B6DCC6-54E4-304A-A978-DC77D5D4BB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3320" y="1391760"/>
                <a:ext cx="5976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D67FE0-AC1C-9740-AEB8-8AC43EBCD43B}"/>
                  </a:ext>
                </a:extLst>
              </p14:cNvPr>
              <p14:cNvContentPartPr/>
              <p14:nvPr/>
            </p14:nvContentPartPr>
            <p14:xfrm>
              <a:off x="6624360" y="1538280"/>
              <a:ext cx="1440" cy="2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D67FE0-AC1C-9740-AEB8-8AC43EBCD4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8520" y="1474920"/>
                <a:ext cx="32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6D2C7A-89E3-BD48-B096-9C1FC40FA46E}"/>
                  </a:ext>
                </a:extLst>
              </p14:cNvPr>
              <p14:cNvContentPartPr/>
              <p14:nvPr/>
            </p14:nvContentPartPr>
            <p14:xfrm>
              <a:off x="6609240" y="1523160"/>
              <a:ext cx="15480" cy="1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6D2C7A-89E3-BD48-B096-9C1FC40FA4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400" y="1459800"/>
                <a:ext cx="468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C8C23D-3651-814F-B7F4-D5670FF217E3}"/>
                  </a:ext>
                </a:extLst>
              </p14:cNvPr>
              <p14:cNvContentPartPr/>
              <p14:nvPr/>
            </p14:nvContentPartPr>
            <p14:xfrm>
              <a:off x="6220080" y="1393200"/>
              <a:ext cx="737280" cy="22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C8C23D-3651-814F-B7F4-D5670FF217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4240" y="1329840"/>
                <a:ext cx="768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7537F5-B360-0F43-88CD-DDEF673DB561}"/>
                  </a:ext>
                </a:extLst>
              </p14:cNvPr>
              <p14:cNvContentPartPr/>
              <p14:nvPr/>
            </p14:nvContentPartPr>
            <p14:xfrm>
              <a:off x="5590440" y="3811680"/>
              <a:ext cx="268560" cy="352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7537F5-B360-0F43-88CD-DDEF673DB5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1080" y="3802320"/>
                <a:ext cx="28728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2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1" grpId="0" animBg="1"/>
      <p:bldP spid="82" grpId="0"/>
      <p:bldP spid="85" grpId="0"/>
      <p:bldP spid="86" grpId="0" animBg="1"/>
      <p:bldP spid="87" grpId="0" animBg="1"/>
      <p:bldP spid="88" grpId="0"/>
      <p:bldP spid="91" grpId="0"/>
      <p:bldP spid="8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50881</TotalTime>
  <Words>1706</Words>
  <Application>Microsoft Macintosh PowerPoint</Application>
  <PresentationFormat>Widescreen</PresentationFormat>
  <Paragraphs>388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Tahoma</vt:lpstr>
      <vt:lpstr>MyTheme</vt:lpstr>
      <vt:lpstr>CS 6831 Designing Secure Cryptography</vt:lpstr>
      <vt:lpstr>Real-or-random indistinguishability</vt:lpstr>
      <vt:lpstr>CPA definitions recap</vt:lpstr>
      <vt:lpstr>CTR mode from a block cipher</vt:lpstr>
      <vt:lpstr>CTR mode variants</vt:lpstr>
      <vt:lpstr>Active attack example: session handling and login</vt:lpstr>
      <vt:lpstr>Session Hijacking</vt:lpstr>
      <vt:lpstr>PowerPoint Presentation</vt:lpstr>
      <vt:lpstr>CBC mode has “malleability” issues, too</vt:lpstr>
      <vt:lpstr>Padding for CBC mode</vt:lpstr>
      <vt:lpstr>Simple situation: pad by 1 byte</vt:lpstr>
      <vt:lpstr>PowerPoint Presentation</vt:lpstr>
      <vt:lpstr>PKCS #7 Padding</vt:lpstr>
      <vt:lpstr>Decryption  (assuming at most one block of padding)</vt:lpstr>
      <vt:lpstr>PKCS #7 padding oracles</vt:lpstr>
      <vt:lpstr>PKCS #7 padding oracles</vt:lpstr>
      <vt:lpstr>Can we change decryption implementation?</vt:lpstr>
      <vt:lpstr>Chosen ciphertext attacks against CBC</vt:lpstr>
      <vt:lpstr>Modeling active attacks</vt:lpstr>
      <vt:lpstr>Authenticated encryption security</vt:lpstr>
      <vt:lpstr>ROR + CTXT &lt;=&gt; ROR-CCA</vt:lpstr>
      <vt:lpstr>Towards ROR-CCA:  OCB</vt:lpstr>
      <vt:lpstr>Towards ROR-CCA:  OCB</vt:lpstr>
      <vt:lpstr>Proving CTXT requires strong tweakable PRPs</vt:lpstr>
      <vt:lpstr>Proving CTXT requires strong tweakable PRPs</vt:lpstr>
      <vt:lpstr>Proving CTXT requires strong tweakable PRPs</vt:lpstr>
      <vt:lpstr>Recap of OCB</vt:lpstr>
      <vt:lpstr>PowerPoint Presentation</vt:lpstr>
      <vt:lpstr>Next class: authenticated encryption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822</cp:revision>
  <cp:lastPrinted>2019-01-23T18:40:35Z</cp:lastPrinted>
  <dcterms:created xsi:type="dcterms:W3CDTF">2017-09-22T05:03:35Z</dcterms:created>
  <dcterms:modified xsi:type="dcterms:W3CDTF">2019-02-20T15:11:02Z</dcterms:modified>
</cp:coreProperties>
</file>